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6" r:id="rId1"/>
  </p:sldMasterIdLst>
  <p:notesMasterIdLst>
    <p:notesMasterId r:id="rId26"/>
  </p:notesMasterIdLst>
  <p:handoutMasterIdLst>
    <p:handoutMasterId r:id="rId27"/>
  </p:handoutMasterIdLst>
  <p:sldIdLst>
    <p:sldId id="291" r:id="rId2"/>
    <p:sldId id="288" r:id="rId3"/>
    <p:sldId id="258" r:id="rId4"/>
    <p:sldId id="259" r:id="rId5"/>
    <p:sldId id="261" r:id="rId6"/>
    <p:sldId id="262" r:id="rId7"/>
    <p:sldId id="264" r:id="rId8"/>
    <p:sldId id="289" r:id="rId9"/>
    <p:sldId id="290" r:id="rId10"/>
    <p:sldId id="267" r:id="rId11"/>
    <p:sldId id="268" r:id="rId12"/>
    <p:sldId id="269" r:id="rId13"/>
    <p:sldId id="270" r:id="rId14"/>
    <p:sldId id="271" r:id="rId15"/>
    <p:sldId id="272" r:id="rId16"/>
    <p:sldId id="273" r:id="rId17"/>
    <p:sldId id="276" r:id="rId18"/>
    <p:sldId id="277" r:id="rId19"/>
    <p:sldId id="278" r:id="rId20"/>
    <p:sldId id="279" r:id="rId21"/>
    <p:sldId id="280" r:id="rId22"/>
    <p:sldId id="281" r:id="rId23"/>
    <p:sldId id="285" r:id="rId24"/>
    <p:sldId id="286"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88" autoAdjust="0"/>
  </p:normalViewPr>
  <p:slideViewPr>
    <p:cSldViewPr snapToGrid="0">
      <p:cViewPr varScale="1">
        <p:scale>
          <a:sx n="54" d="100"/>
          <a:sy n="54" d="100"/>
        </p:scale>
        <p:origin x="18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3985D-CD77-4220-BC67-783283A809E5}" type="doc">
      <dgm:prSet loTypeId="urn:microsoft.com/office/officeart/2005/8/layout/gear1" loCatId="process" qsTypeId="urn:microsoft.com/office/officeart/2005/8/quickstyle/simple1" qsCatId="simple" csTypeId="urn:microsoft.com/office/officeart/2005/8/colors/accent1_2" csCatId="accent1" phldr="1"/>
      <dgm:spPr/>
    </dgm:pt>
    <dgm:pt modelId="{79F95457-3A07-40DD-8F7D-9A17DD3EF162}">
      <dgm:prSet phldrT="[Testo]" custT="1"/>
      <dgm:spPr/>
      <dgm:t>
        <a:bodyPr/>
        <a:lstStyle/>
        <a:p>
          <a:r>
            <a:rPr lang="it-IT" sz="2200" b="1" dirty="0" smtClean="0"/>
            <a:t>Governi</a:t>
          </a:r>
          <a:endParaRPr lang="it-IT" sz="2200" b="1" dirty="0"/>
        </a:p>
      </dgm:t>
    </dgm:pt>
    <dgm:pt modelId="{50749070-C0BD-4101-8558-85DFAF9ACD50}" type="parTrans" cxnId="{CA9F8BF3-13EF-4E04-BBC8-62D92FD8B4EF}">
      <dgm:prSet/>
      <dgm:spPr/>
      <dgm:t>
        <a:bodyPr/>
        <a:lstStyle/>
        <a:p>
          <a:endParaRPr lang="it-IT"/>
        </a:p>
      </dgm:t>
    </dgm:pt>
    <dgm:pt modelId="{DE87CDDB-D68D-4689-9807-51ADD7A7E69B}" type="sibTrans" cxnId="{CA9F8BF3-13EF-4E04-BBC8-62D92FD8B4EF}">
      <dgm:prSet/>
      <dgm:spPr/>
      <dgm:t>
        <a:bodyPr/>
        <a:lstStyle/>
        <a:p>
          <a:endParaRPr lang="it-IT"/>
        </a:p>
      </dgm:t>
    </dgm:pt>
    <dgm:pt modelId="{F636B82D-9B49-45EB-B960-9B808DEBE2DF}">
      <dgm:prSet phldrT="[Testo]"/>
      <dgm:spPr/>
      <dgm:t>
        <a:bodyPr/>
        <a:lstStyle/>
        <a:p>
          <a:r>
            <a:rPr lang="it-IT" b="1" dirty="0" smtClean="0"/>
            <a:t>Imprese</a:t>
          </a:r>
          <a:endParaRPr lang="it-IT" b="1" dirty="0"/>
        </a:p>
      </dgm:t>
    </dgm:pt>
    <dgm:pt modelId="{276F311C-29B9-45DF-A981-CBE1FCF13501}" type="parTrans" cxnId="{10B18996-B023-47DE-B417-66D254D2C908}">
      <dgm:prSet/>
      <dgm:spPr/>
      <dgm:t>
        <a:bodyPr/>
        <a:lstStyle/>
        <a:p>
          <a:endParaRPr lang="it-IT"/>
        </a:p>
      </dgm:t>
    </dgm:pt>
    <dgm:pt modelId="{316A2442-91C2-4D0A-8A49-C4C83485445A}" type="sibTrans" cxnId="{10B18996-B023-47DE-B417-66D254D2C908}">
      <dgm:prSet/>
      <dgm:spPr/>
      <dgm:t>
        <a:bodyPr/>
        <a:lstStyle/>
        <a:p>
          <a:endParaRPr lang="it-IT"/>
        </a:p>
      </dgm:t>
    </dgm:pt>
    <dgm:pt modelId="{A55559E7-50B2-4D44-B25C-0FA960186916}" type="pres">
      <dgm:prSet presAssocID="{BA23985D-CD77-4220-BC67-783283A809E5}" presName="composite" presStyleCnt="0">
        <dgm:presLayoutVars>
          <dgm:chMax val="3"/>
          <dgm:animLvl val="lvl"/>
          <dgm:resizeHandles val="exact"/>
        </dgm:presLayoutVars>
      </dgm:prSet>
      <dgm:spPr/>
    </dgm:pt>
    <dgm:pt modelId="{19A5F535-DC36-4D55-A756-435CF1F7DEBD}" type="pres">
      <dgm:prSet presAssocID="{79F95457-3A07-40DD-8F7D-9A17DD3EF162}" presName="gear1" presStyleLbl="node1" presStyleIdx="0" presStyleCnt="2" custLinFactNeighborX="4813" custLinFactNeighborY="-5740">
        <dgm:presLayoutVars>
          <dgm:chMax val="1"/>
          <dgm:bulletEnabled val="1"/>
        </dgm:presLayoutVars>
      </dgm:prSet>
      <dgm:spPr/>
      <dgm:t>
        <a:bodyPr/>
        <a:lstStyle/>
        <a:p>
          <a:endParaRPr lang="it-IT"/>
        </a:p>
      </dgm:t>
    </dgm:pt>
    <dgm:pt modelId="{47834547-6ADB-4806-9D99-188C6BE2A461}" type="pres">
      <dgm:prSet presAssocID="{79F95457-3A07-40DD-8F7D-9A17DD3EF162}" presName="gear1srcNode" presStyleLbl="node1" presStyleIdx="0" presStyleCnt="2"/>
      <dgm:spPr/>
      <dgm:t>
        <a:bodyPr/>
        <a:lstStyle/>
        <a:p>
          <a:endParaRPr lang="it-IT"/>
        </a:p>
      </dgm:t>
    </dgm:pt>
    <dgm:pt modelId="{D3C40821-82F0-4EE7-84B1-EF68F074D35D}" type="pres">
      <dgm:prSet presAssocID="{79F95457-3A07-40DD-8F7D-9A17DD3EF162}" presName="gear1dstNode" presStyleLbl="node1" presStyleIdx="0" presStyleCnt="2"/>
      <dgm:spPr/>
      <dgm:t>
        <a:bodyPr/>
        <a:lstStyle/>
        <a:p>
          <a:endParaRPr lang="it-IT"/>
        </a:p>
      </dgm:t>
    </dgm:pt>
    <dgm:pt modelId="{27AB1450-84F9-4A4D-BA13-0EA57DB498EA}" type="pres">
      <dgm:prSet presAssocID="{F636B82D-9B49-45EB-B960-9B808DEBE2DF}" presName="gear2" presStyleLbl="node1" presStyleIdx="1" presStyleCnt="2" custLinFactNeighborX="-4688" custLinFactNeighborY="33647">
        <dgm:presLayoutVars>
          <dgm:chMax val="1"/>
          <dgm:bulletEnabled val="1"/>
        </dgm:presLayoutVars>
      </dgm:prSet>
      <dgm:spPr/>
      <dgm:t>
        <a:bodyPr/>
        <a:lstStyle/>
        <a:p>
          <a:endParaRPr lang="it-IT"/>
        </a:p>
      </dgm:t>
    </dgm:pt>
    <dgm:pt modelId="{2CB83C1E-D6BA-438A-924A-F2E0C5AAFCE3}" type="pres">
      <dgm:prSet presAssocID="{F636B82D-9B49-45EB-B960-9B808DEBE2DF}" presName="gear2srcNode" presStyleLbl="node1" presStyleIdx="1" presStyleCnt="2"/>
      <dgm:spPr/>
      <dgm:t>
        <a:bodyPr/>
        <a:lstStyle/>
        <a:p>
          <a:endParaRPr lang="it-IT"/>
        </a:p>
      </dgm:t>
    </dgm:pt>
    <dgm:pt modelId="{76611876-CB29-42D4-A123-97F1D585887B}" type="pres">
      <dgm:prSet presAssocID="{F636B82D-9B49-45EB-B960-9B808DEBE2DF}" presName="gear2dstNode" presStyleLbl="node1" presStyleIdx="1" presStyleCnt="2"/>
      <dgm:spPr/>
      <dgm:t>
        <a:bodyPr/>
        <a:lstStyle/>
        <a:p>
          <a:endParaRPr lang="it-IT"/>
        </a:p>
      </dgm:t>
    </dgm:pt>
    <dgm:pt modelId="{F0E3385B-0C99-4F3C-8F9B-32C8E367E0F6}" type="pres">
      <dgm:prSet presAssocID="{DE87CDDB-D68D-4689-9807-51ADD7A7E69B}" presName="connector1" presStyleLbl="sibTrans2D1" presStyleIdx="0" presStyleCnt="2"/>
      <dgm:spPr/>
      <dgm:t>
        <a:bodyPr/>
        <a:lstStyle/>
        <a:p>
          <a:endParaRPr lang="it-IT"/>
        </a:p>
      </dgm:t>
    </dgm:pt>
    <dgm:pt modelId="{399FDB6E-8ECB-486A-8ED9-5A5864E72E64}" type="pres">
      <dgm:prSet presAssocID="{316A2442-91C2-4D0A-8A49-C4C83485445A}" presName="connector2" presStyleLbl="sibTrans2D1" presStyleIdx="1" presStyleCnt="2" custLinFactNeighborX="-15334" custLinFactNeighborY="27094"/>
      <dgm:spPr/>
      <dgm:t>
        <a:bodyPr/>
        <a:lstStyle/>
        <a:p>
          <a:endParaRPr lang="it-IT"/>
        </a:p>
      </dgm:t>
    </dgm:pt>
  </dgm:ptLst>
  <dgm:cxnLst>
    <dgm:cxn modelId="{14342320-3A09-4706-A728-B927B5127D1C}" type="presOf" srcId="{F636B82D-9B49-45EB-B960-9B808DEBE2DF}" destId="{76611876-CB29-42D4-A123-97F1D585887B}" srcOrd="2" destOrd="0" presId="urn:microsoft.com/office/officeart/2005/8/layout/gear1"/>
    <dgm:cxn modelId="{F683CF97-674E-4E1F-858F-1E0A91932D60}" type="presOf" srcId="{316A2442-91C2-4D0A-8A49-C4C83485445A}" destId="{399FDB6E-8ECB-486A-8ED9-5A5864E72E64}" srcOrd="0" destOrd="0" presId="urn:microsoft.com/office/officeart/2005/8/layout/gear1"/>
    <dgm:cxn modelId="{DDD2E2C1-1B4A-47C5-A51F-1E26EC464852}" type="presOf" srcId="{BA23985D-CD77-4220-BC67-783283A809E5}" destId="{A55559E7-50B2-4D44-B25C-0FA960186916}" srcOrd="0" destOrd="0" presId="urn:microsoft.com/office/officeart/2005/8/layout/gear1"/>
    <dgm:cxn modelId="{CA9F8BF3-13EF-4E04-BBC8-62D92FD8B4EF}" srcId="{BA23985D-CD77-4220-BC67-783283A809E5}" destId="{79F95457-3A07-40DD-8F7D-9A17DD3EF162}" srcOrd="0" destOrd="0" parTransId="{50749070-C0BD-4101-8558-85DFAF9ACD50}" sibTransId="{DE87CDDB-D68D-4689-9807-51ADD7A7E69B}"/>
    <dgm:cxn modelId="{663837CD-2377-413E-BFCA-85E7652D3EE6}" type="presOf" srcId="{79F95457-3A07-40DD-8F7D-9A17DD3EF162}" destId="{47834547-6ADB-4806-9D99-188C6BE2A461}" srcOrd="1" destOrd="0" presId="urn:microsoft.com/office/officeart/2005/8/layout/gear1"/>
    <dgm:cxn modelId="{B63F016B-C4A0-4BE5-93F6-6E3DEF9AB2C6}" type="presOf" srcId="{79F95457-3A07-40DD-8F7D-9A17DD3EF162}" destId="{D3C40821-82F0-4EE7-84B1-EF68F074D35D}" srcOrd="2" destOrd="0" presId="urn:microsoft.com/office/officeart/2005/8/layout/gear1"/>
    <dgm:cxn modelId="{0A5A8BBF-D75B-4B79-BA58-B58CF1342006}" type="presOf" srcId="{79F95457-3A07-40DD-8F7D-9A17DD3EF162}" destId="{19A5F535-DC36-4D55-A756-435CF1F7DEBD}" srcOrd="0" destOrd="0" presId="urn:microsoft.com/office/officeart/2005/8/layout/gear1"/>
    <dgm:cxn modelId="{10B18996-B023-47DE-B417-66D254D2C908}" srcId="{BA23985D-CD77-4220-BC67-783283A809E5}" destId="{F636B82D-9B49-45EB-B960-9B808DEBE2DF}" srcOrd="1" destOrd="0" parTransId="{276F311C-29B9-45DF-A981-CBE1FCF13501}" sibTransId="{316A2442-91C2-4D0A-8A49-C4C83485445A}"/>
    <dgm:cxn modelId="{4E12A506-B45E-433F-80BD-04708EB2BB22}" type="presOf" srcId="{DE87CDDB-D68D-4689-9807-51ADD7A7E69B}" destId="{F0E3385B-0C99-4F3C-8F9B-32C8E367E0F6}" srcOrd="0" destOrd="0" presId="urn:microsoft.com/office/officeart/2005/8/layout/gear1"/>
    <dgm:cxn modelId="{74AF2E39-C89D-487B-81B3-776D8A736A17}" type="presOf" srcId="{F636B82D-9B49-45EB-B960-9B808DEBE2DF}" destId="{2CB83C1E-D6BA-438A-924A-F2E0C5AAFCE3}" srcOrd="1" destOrd="0" presId="urn:microsoft.com/office/officeart/2005/8/layout/gear1"/>
    <dgm:cxn modelId="{EA11A9F7-E5FB-48F7-8658-DEDFAC3019EF}" type="presOf" srcId="{F636B82D-9B49-45EB-B960-9B808DEBE2DF}" destId="{27AB1450-84F9-4A4D-BA13-0EA57DB498EA}" srcOrd="0" destOrd="0" presId="urn:microsoft.com/office/officeart/2005/8/layout/gear1"/>
    <dgm:cxn modelId="{F9B4E2EA-CF1A-42F6-98AB-444CFADEA39C}" type="presParOf" srcId="{A55559E7-50B2-4D44-B25C-0FA960186916}" destId="{19A5F535-DC36-4D55-A756-435CF1F7DEBD}" srcOrd="0" destOrd="0" presId="urn:microsoft.com/office/officeart/2005/8/layout/gear1"/>
    <dgm:cxn modelId="{2C7E8471-CF1B-475B-A262-5F4688077A4C}" type="presParOf" srcId="{A55559E7-50B2-4D44-B25C-0FA960186916}" destId="{47834547-6ADB-4806-9D99-188C6BE2A461}" srcOrd="1" destOrd="0" presId="urn:microsoft.com/office/officeart/2005/8/layout/gear1"/>
    <dgm:cxn modelId="{C7A2B88A-F286-4661-B17E-15E21F823D7F}" type="presParOf" srcId="{A55559E7-50B2-4D44-B25C-0FA960186916}" destId="{D3C40821-82F0-4EE7-84B1-EF68F074D35D}" srcOrd="2" destOrd="0" presId="urn:microsoft.com/office/officeart/2005/8/layout/gear1"/>
    <dgm:cxn modelId="{7D49B3C3-CE80-433C-814B-DB2146338481}" type="presParOf" srcId="{A55559E7-50B2-4D44-B25C-0FA960186916}" destId="{27AB1450-84F9-4A4D-BA13-0EA57DB498EA}" srcOrd="3" destOrd="0" presId="urn:microsoft.com/office/officeart/2005/8/layout/gear1"/>
    <dgm:cxn modelId="{2377B3D1-96F6-45C9-ADF6-399562703381}" type="presParOf" srcId="{A55559E7-50B2-4D44-B25C-0FA960186916}" destId="{2CB83C1E-D6BA-438A-924A-F2E0C5AAFCE3}" srcOrd="4" destOrd="0" presId="urn:microsoft.com/office/officeart/2005/8/layout/gear1"/>
    <dgm:cxn modelId="{68740BBA-D146-49C9-BDAB-A763051F0F77}" type="presParOf" srcId="{A55559E7-50B2-4D44-B25C-0FA960186916}" destId="{76611876-CB29-42D4-A123-97F1D585887B}" srcOrd="5" destOrd="0" presId="urn:microsoft.com/office/officeart/2005/8/layout/gear1"/>
    <dgm:cxn modelId="{908AB148-CED6-4CBE-A3B4-7807A3754995}" type="presParOf" srcId="{A55559E7-50B2-4D44-B25C-0FA960186916}" destId="{F0E3385B-0C99-4F3C-8F9B-32C8E367E0F6}" srcOrd="6" destOrd="0" presId="urn:microsoft.com/office/officeart/2005/8/layout/gear1"/>
    <dgm:cxn modelId="{A24647B4-8845-4F8B-86E0-7D94677D8552}" type="presParOf" srcId="{A55559E7-50B2-4D44-B25C-0FA960186916}" destId="{399FDB6E-8ECB-486A-8ED9-5A5864E72E64}"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5F535-DC36-4D55-A756-435CF1F7DEBD}">
      <dsp:nvSpPr>
        <dsp:cNvPr id="0" name=""/>
        <dsp:cNvSpPr/>
      </dsp:nvSpPr>
      <dsp:spPr>
        <a:xfrm>
          <a:off x="2952380" y="1294099"/>
          <a:ext cx="2235200" cy="2235200"/>
        </a:xfrm>
        <a:prstGeom prst="gear9">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it-IT" sz="2200" b="1" kern="1200" dirty="0" smtClean="0"/>
            <a:t>Governi</a:t>
          </a:r>
          <a:endParaRPr lang="it-IT" sz="2200" b="1" kern="1200" dirty="0"/>
        </a:p>
      </dsp:txBody>
      <dsp:txXfrm>
        <a:off x="3401755" y="1817684"/>
        <a:ext cx="1336450" cy="1148939"/>
      </dsp:txXfrm>
    </dsp:sp>
    <dsp:sp modelId="{27AB1450-84F9-4A4D-BA13-0EA57DB498EA}">
      <dsp:nvSpPr>
        <dsp:cNvPr id="0" name=""/>
        <dsp:cNvSpPr/>
      </dsp:nvSpPr>
      <dsp:spPr>
        <a:xfrm>
          <a:off x="1468111" y="1441045"/>
          <a:ext cx="1625600" cy="1625600"/>
        </a:xfrm>
        <a:prstGeom prst="gear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t-IT" sz="1700" b="1" kern="1200" dirty="0" smtClean="0"/>
            <a:t>Imprese</a:t>
          </a:r>
          <a:endParaRPr lang="it-IT" sz="1700" b="1" kern="1200" dirty="0"/>
        </a:p>
      </dsp:txBody>
      <dsp:txXfrm>
        <a:off x="1877361" y="1852768"/>
        <a:ext cx="807100" cy="802154"/>
      </dsp:txXfrm>
    </dsp:sp>
    <dsp:sp modelId="{F0E3385B-0C99-4F3C-8F9B-32C8E367E0F6}">
      <dsp:nvSpPr>
        <dsp:cNvPr id="0" name=""/>
        <dsp:cNvSpPr/>
      </dsp:nvSpPr>
      <dsp:spPr>
        <a:xfrm>
          <a:off x="2944297" y="1043710"/>
          <a:ext cx="2749296" cy="2749296"/>
        </a:xfrm>
        <a:prstGeom prst="circularArrow">
          <a:avLst>
            <a:gd name="adj1" fmla="val 4878"/>
            <a:gd name="adj2" fmla="val 312630"/>
            <a:gd name="adj3" fmla="val 3133259"/>
            <a:gd name="adj4" fmla="val 15234156"/>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9FDB6E-8ECB-486A-8ED9-5A5864E72E64}">
      <dsp:nvSpPr>
        <dsp:cNvPr id="0" name=""/>
        <dsp:cNvSpPr/>
      </dsp:nvSpPr>
      <dsp:spPr>
        <a:xfrm>
          <a:off x="937675" y="1098168"/>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00393DC-11AF-46D6-B3E9-FD5C474B6B95}" type="datetimeFigureOut">
              <a:rPr lang="en-GB" smtClean="0"/>
              <a:t>26/08/2019</a:t>
            </a:fld>
            <a:endParaRPr lang="en-GB"/>
          </a:p>
        </p:txBody>
      </p:sp>
      <p:sp>
        <p:nvSpPr>
          <p:cNvPr id="4" name="Segnaposto piè di pa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egnaposto numero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479ADEB-A8F1-41B8-934F-55989009246B}" type="slidenum">
              <a:rPr lang="en-GB" smtClean="0"/>
              <a:t>‹N›</a:t>
            </a:fld>
            <a:endParaRPr lang="en-GB"/>
          </a:p>
        </p:txBody>
      </p:sp>
    </p:spTree>
    <p:extLst>
      <p:ext uri="{BB962C8B-B14F-4D97-AF65-F5344CB8AC3E}">
        <p14:creationId xmlns:p14="http://schemas.microsoft.com/office/powerpoint/2010/main" val="88676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pPr algn="ctr"/>
            <a:r>
              <a:rPr lang="en-GB" sz="4400" b="0" strike="noStrike" spc="-1">
                <a:latin typeface="Arial"/>
              </a:rPr>
              <a:t>Fai clic per spostare la diapositiva</a:t>
            </a:r>
          </a:p>
        </p:txBody>
      </p:sp>
      <p:sp>
        <p:nvSpPr>
          <p:cNvPr id="82" name="PlaceHolder 2"/>
          <p:cNvSpPr>
            <a:spLocks noGrp="1"/>
          </p:cNvSpPr>
          <p:nvPr>
            <p:ph type="body"/>
          </p:nvPr>
        </p:nvSpPr>
        <p:spPr>
          <a:xfrm>
            <a:off x="756000" y="5078520"/>
            <a:ext cx="6047640" cy="4811040"/>
          </a:xfrm>
          <a:prstGeom prst="rect">
            <a:avLst/>
          </a:prstGeom>
        </p:spPr>
        <p:txBody>
          <a:bodyPr lIns="0" tIns="0" rIns="0" bIns="0"/>
          <a:lstStyle/>
          <a:p>
            <a:r>
              <a:rPr lang="en-GB" sz="2000" b="0" strike="noStrike" spc="-1">
                <a:latin typeface="Arial"/>
              </a:rPr>
              <a:t>Fai clic per modificare il formato delle note</a:t>
            </a:r>
          </a:p>
        </p:txBody>
      </p:sp>
      <p:sp>
        <p:nvSpPr>
          <p:cNvPr id="83" name="PlaceHolder 3"/>
          <p:cNvSpPr>
            <a:spLocks noGrp="1"/>
          </p:cNvSpPr>
          <p:nvPr>
            <p:ph type="hdr"/>
          </p:nvPr>
        </p:nvSpPr>
        <p:spPr>
          <a:xfrm>
            <a:off x="0" y="0"/>
            <a:ext cx="3280680" cy="534240"/>
          </a:xfrm>
          <a:prstGeom prst="rect">
            <a:avLst/>
          </a:prstGeom>
        </p:spPr>
        <p:txBody>
          <a:bodyPr lIns="0" tIns="0" rIns="0" bIns="0"/>
          <a:lstStyle/>
          <a:p>
            <a:r>
              <a:rPr lang="en-GB" sz="1400" b="0" strike="noStrike" spc="-1">
                <a:latin typeface="Times New Roman"/>
              </a:rPr>
              <a:t> </a:t>
            </a:r>
          </a:p>
        </p:txBody>
      </p:sp>
      <p:sp>
        <p:nvSpPr>
          <p:cNvPr id="84" name="PlaceHolder 4"/>
          <p:cNvSpPr>
            <a:spLocks noGrp="1"/>
          </p:cNvSpPr>
          <p:nvPr>
            <p:ph type="dt"/>
          </p:nvPr>
        </p:nvSpPr>
        <p:spPr>
          <a:xfrm>
            <a:off x="4278960" y="0"/>
            <a:ext cx="3280680" cy="534240"/>
          </a:xfrm>
          <a:prstGeom prst="rect">
            <a:avLst/>
          </a:prstGeom>
        </p:spPr>
        <p:txBody>
          <a:bodyPr lIns="0" tIns="0" rIns="0" bIns="0"/>
          <a:lstStyle/>
          <a:p>
            <a:pPr algn="r"/>
            <a:r>
              <a:rPr lang="en-GB" sz="1400" b="0" strike="noStrike" spc="-1">
                <a:latin typeface="Times New Roman"/>
              </a:rPr>
              <a:t> </a:t>
            </a:r>
          </a:p>
        </p:txBody>
      </p:sp>
      <p:sp>
        <p:nvSpPr>
          <p:cNvPr id="85" name="PlaceHolder 5"/>
          <p:cNvSpPr>
            <a:spLocks noGrp="1"/>
          </p:cNvSpPr>
          <p:nvPr>
            <p:ph type="ftr"/>
          </p:nvPr>
        </p:nvSpPr>
        <p:spPr>
          <a:xfrm>
            <a:off x="0" y="10157400"/>
            <a:ext cx="3280680" cy="534240"/>
          </a:xfrm>
          <a:prstGeom prst="rect">
            <a:avLst/>
          </a:prstGeom>
        </p:spPr>
        <p:txBody>
          <a:bodyPr lIns="0" tIns="0" rIns="0" bIns="0" anchor="b"/>
          <a:lstStyle/>
          <a:p>
            <a:r>
              <a:rPr lang="en-GB" sz="1400" b="0" strike="noStrike" spc="-1">
                <a:latin typeface="Times New Roman"/>
              </a:rPr>
              <a:t> </a:t>
            </a:r>
          </a:p>
        </p:txBody>
      </p:sp>
      <p:sp>
        <p:nvSpPr>
          <p:cNvPr id="86" name="PlaceHolder 6"/>
          <p:cNvSpPr>
            <a:spLocks noGrp="1"/>
          </p:cNvSpPr>
          <p:nvPr>
            <p:ph type="sldNum"/>
          </p:nvPr>
        </p:nvSpPr>
        <p:spPr>
          <a:xfrm>
            <a:off x="4278960" y="10157400"/>
            <a:ext cx="3280680" cy="534240"/>
          </a:xfrm>
          <a:prstGeom prst="rect">
            <a:avLst/>
          </a:prstGeom>
        </p:spPr>
        <p:txBody>
          <a:bodyPr lIns="0" tIns="0" rIns="0" bIns="0" anchor="b"/>
          <a:lstStyle/>
          <a:p>
            <a:pPr algn="r"/>
            <a:fld id="{9162EB9C-55D4-4065-9BBD-C4D15ECEDBD5}" type="slidenum">
              <a:rPr lang="en-GB" sz="1400" b="0" strike="noStrike" spc="-1">
                <a:latin typeface="Times New Roman"/>
              </a:rPr>
              <a:t>‹N›</a:t>
            </a:fld>
            <a:endParaRPr lang="en-GB" sz="1400" b="0" strike="noStrike" spc="-1">
              <a:latin typeface="Times New Roman"/>
            </a:endParaRPr>
          </a:p>
        </p:txBody>
      </p:sp>
    </p:spTree>
    <p:extLst>
      <p:ext uri="{BB962C8B-B14F-4D97-AF65-F5344CB8AC3E}">
        <p14:creationId xmlns:p14="http://schemas.microsoft.com/office/powerpoint/2010/main" val="3151800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mp7L6n9c_TQ"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fDuxMWks_E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PlaceHolder 1"/>
          <p:cNvSpPr>
            <a:spLocks noGrp="1" noRot="1" noChangeAspect="1"/>
          </p:cNvSpPr>
          <p:nvPr>
            <p:ph type="sldImg"/>
          </p:nvPr>
        </p:nvSpPr>
        <p:spPr>
          <a:xfrm>
            <a:off x="1165225" y="1241425"/>
            <a:ext cx="4465638" cy="3349625"/>
          </a:xfrm>
          <a:prstGeom prst="rect">
            <a:avLst/>
          </a:prstGeom>
        </p:spPr>
      </p:sp>
      <p:sp>
        <p:nvSpPr>
          <p:cNvPr id="169" name="PlaceHolder 2"/>
          <p:cNvSpPr>
            <a:spLocks noGrp="1"/>
          </p:cNvSpPr>
          <p:nvPr>
            <p:ph type="body"/>
          </p:nvPr>
        </p:nvSpPr>
        <p:spPr>
          <a:xfrm>
            <a:off x="679680" y="4777200"/>
            <a:ext cx="5437440" cy="3907800"/>
          </a:xfrm>
          <a:prstGeom prst="rect">
            <a:avLst/>
          </a:prstGeom>
        </p:spPr>
        <p:txBody>
          <a:bodyPr lIns="0" tIns="0" rIns="0" bIns="0"/>
          <a:lstStyle/>
          <a:p>
            <a:endParaRPr lang="en-GB" sz="2000" b="0" strike="noStrike" spc="-1">
              <a:latin typeface="Arial"/>
            </a:endParaRPr>
          </a:p>
        </p:txBody>
      </p:sp>
      <p:sp>
        <p:nvSpPr>
          <p:cNvPr id="170" name="CustomShape 3"/>
          <p:cNvSpPr/>
          <p:nvPr/>
        </p:nvSpPr>
        <p:spPr>
          <a:xfrm>
            <a:off x="3850560" y="9428760"/>
            <a:ext cx="2944800" cy="4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2501183-007D-4ED9-A5C7-CAF4CBD3D0CE}" type="slidenum">
              <a:rPr lang="en-GB" sz="1200" b="0" strike="noStrike" spc="-1">
                <a:solidFill>
                  <a:srgbClr val="000000"/>
                </a:solidFill>
                <a:latin typeface="Arial"/>
                <a:ea typeface="ＭＳ Ｐゴシック"/>
              </a:rPr>
              <a:t>1</a:t>
            </a:fld>
            <a:endParaRPr lang="en-GB" sz="1200" b="0" strike="noStrike" spc="-1">
              <a:latin typeface="Arial"/>
            </a:endParaRPr>
          </a:p>
        </p:txBody>
      </p:sp>
    </p:spTree>
    <p:extLst>
      <p:ext uri="{BB962C8B-B14F-4D97-AF65-F5344CB8AC3E}">
        <p14:creationId xmlns:p14="http://schemas.microsoft.com/office/powerpoint/2010/main" val="1362974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noRot="1" noChangeAspect="1"/>
          </p:cNvSpPr>
          <p:nvPr>
            <p:ph type="sldImg"/>
          </p:nvPr>
        </p:nvSpPr>
        <p:spPr>
          <a:xfrm>
            <a:off x="1165225" y="1241425"/>
            <a:ext cx="4465638" cy="3349625"/>
          </a:xfrm>
          <a:prstGeom prst="rect">
            <a:avLst/>
          </a:prstGeom>
        </p:spPr>
      </p:sp>
      <p:sp>
        <p:nvSpPr>
          <p:cNvPr id="201" name="PlaceHolder 2"/>
          <p:cNvSpPr>
            <a:spLocks noGrp="1"/>
          </p:cNvSpPr>
          <p:nvPr>
            <p:ph type="body"/>
          </p:nvPr>
        </p:nvSpPr>
        <p:spPr>
          <a:xfrm>
            <a:off x="679680" y="4777200"/>
            <a:ext cx="5437440" cy="3907800"/>
          </a:xfrm>
          <a:prstGeom prst="rect">
            <a:avLst/>
          </a:prstGeom>
        </p:spPr>
        <p:txBody>
          <a:bodyPr lIns="0" tIns="0" rIns="0" bIns="0"/>
          <a:lstStyle/>
          <a:p>
            <a:pPr marL="216000" indent="-215640">
              <a:lnSpc>
                <a:spcPct val="100000"/>
              </a:lnSpc>
            </a:pPr>
            <a:r>
              <a:rPr lang="en-GB" sz="2000" b="0" strike="noStrike" spc="-1">
                <a:latin typeface="Arial"/>
              </a:rPr>
              <a:t>Inserire termini glossario</a:t>
            </a:r>
          </a:p>
        </p:txBody>
      </p:sp>
      <p:sp>
        <p:nvSpPr>
          <p:cNvPr id="202" name="CustomShape 3"/>
          <p:cNvSpPr/>
          <p:nvPr/>
        </p:nvSpPr>
        <p:spPr>
          <a:xfrm>
            <a:off x="3850560" y="9428760"/>
            <a:ext cx="2944800" cy="4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8277FD0-833A-4D5C-912E-803E9F4D4062}" type="slidenum">
              <a:rPr lang="en-GB" sz="1200" b="0" strike="noStrike" spc="-1">
                <a:solidFill>
                  <a:srgbClr val="000000"/>
                </a:solidFill>
                <a:latin typeface="Arial"/>
                <a:ea typeface="ＭＳ Ｐゴシック"/>
              </a:rPr>
              <a:t>11</a:t>
            </a:fld>
            <a:endParaRPr lang="en-GB" sz="1200" b="0" strike="noStrike" spc="-1">
              <a:latin typeface="Arial"/>
            </a:endParaRPr>
          </a:p>
        </p:txBody>
      </p:sp>
    </p:spTree>
    <p:extLst>
      <p:ext uri="{BB962C8B-B14F-4D97-AF65-F5344CB8AC3E}">
        <p14:creationId xmlns:p14="http://schemas.microsoft.com/office/powerpoint/2010/main" val="2142671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noRot="1" noChangeAspect="1"/>
          </p:cNvSpPr>
          <p:nvPr>
            <p:ph type="sldImg"/>
          </p:nvPr>
        </p:nvSpPr>
        <p:spPr>
          <a:xfrm>
            <a:off x="1165225" y="1241425"/>
            <a:ext cx="4465638" cy="3349625"/>
          </a:xfrm>
          <a:prstGeom prst="rect">
            <a:avLst/>
          </a:prstGeom>
        </p:spPr>
      </p:sp>
      <p:sp>
        <p:nvSpPr>
          <p:cNvPr id="204" name="PlaceHolder 2"/>
          <p:cNvSpPr>
            <a:spLocks noGrp="1"/>
          </p:cNvSpPr>
          <p:nvPr>
            <p:ph type="body"/>
          </p:nvPr>
        </p:nvSpPr>
        <p:spPr>
          <a:xfrm>
            <a:off x="679680" y="4777200"/>
            <a:ext cx="5437440" cy="3907800"/>
          </a:xfrm>
          <a:prstGeom prst="rect">
            <a:avLst/>
          </a:prstGeom>
        </p:spPr>
        <p:txBody>
          <a:bodyPr lIns="0" tIns="0" rIns="0" bIns="0"/>
          <a:lstStyle/>
          <a:p>
            <a:endParaRPr lang="en-GB" sz="2000" b="0" strike="noStrike" spc="-1">
              <a:latin typeface="Arial"/>
            </a:endParaRPr>
          </a:p>
        </p:txBody>
      </p:sp>
      <p:sp>
        <p:nvSpPr>
          <p:cNvPr id="205" name="CustomShape 3"/>
          <p:cNvSpPr/>
          <p:nvPr/>
        </p:nvSpPr>
        <p:spPr>
          <a:xfrm>
            <a:off x="3850560" y="9428760"/>
            <a:ext cx="2944800" cy="4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D81F7793-A2B2-46D4-ABBB-5022DD97585C}" type="slidenum">
              <a:rPr lang="en-GB" sz="1200" b="0" strike="noStrike" spc="-1">
                <a:solidFill>
                  <a:srgbClr val="000000"/>
                </a:solidFill>
                <a:latin typeface="Arial"/>
                <a:ea typeface="ＭＳ Ｐゴシック"/>
              </a:rPr>
              <a:t>12</a:t>
            </a:fld>
            <a:endParaRPr lang="en-GB" sz="1200" b="0" strike="noStrike" spc="-1">
              <a:latin typeface="Arial"/>
            </a:endParaRPr>
          </a:p>
        </p:txBody>
      </p:sp>
    </p:spTree>
    <p:extLst>
      <p:ext uri="{BB962C8B-B14F-4D97-AF65-F5344CB8AC3E}">
        <p14:creationId xmlns:p14="http://schemas.microsoft.com/office/powerpoint/2010/main" val="3745544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noRot="1" noChangeAspect="1"/>
          </p:cNvSpPr>
          <p:nvPr>
            <p:ph type="sldImg"/>
          </p:nvPr>
        </p:nvSpPr>
        <p:spPr>
          <a:xfrm>
            <a:off x="1165225" y="1241425"/>
            <a:ext cx="4465638" cy="3349625"/>
          </a:xfrm>
          <a:prstGeom prst="rect">
            <a:avLst/>
          </a:prstGeom>
        </p:spPr>
      </p:sp>
      <p:sp>
        <p:nvSpPr>
          <p:cNvPr id="207" name="PlaceHolder 2"/>
          <p:cNvSpPr>
            <a:spLocks noGrp="1"/>
          </p:cNvSpPr>
          <p:nvPr>
            <p:ph type="body"/>
          </p:nvPr>
        </p:nvSpPr>
        <p:spPr>
          <a:xfrm>
            <a:off x="679680" y="4777200"/>
            <a:ext cx="5437440" cy="3907800"/>
          </a:xfrm>
          <a:prstGeom prst="rect">
            <a:avLst/>
          </a:prstGeom>
        </p:spPr>
        <p:txBody>
          <a:bodyPr lIns="0" tIns="0" rIns="0" bIns="0"/>
          <a:lstStyle/>
          <a:p>
            <a:endParaRPr lang="en-GB" sz="2000" b="0" strike="noStrike" spc="-1">
              <a:latin typeface="Arial"/>
            </a:endParaRPr>
          </a:p>
        </p:txBody>
      </p:sp>
      <p:sp>
        <p:nvSpPr>
          <p:cNvPr id="208" name="CustomShape 3"/>
          <p:cNvSpPr/>
          <p:nvPr/>
        </p:nvSpPr>
        <p:spPr>
          <a:xfrm>
            <a:off x="3850560" y="9428760"/>
            <a:ext cx="2944800" cy="4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01CE1481-0BD5-4194-A90E-EDB3BD33F61B}" type="slidenum">
              <a:rPr lang="en-GB" sz="1200" b="0" strike="noStrike" spc="-1">
                <a:solidFill>
                  <a:srgbClr val="000000"/>
                </a:solidFill>
                <a:latin typeface="Arial"/>
                <a:ea typeface="ＭＳ Ｐゴシック"/>
              </a:rPr>
              <a:t>13</a:t>
            </a:fld>
            <a:endParaRPr lang="en-GB" sz="1200" b="0" strike="noStrike" spc="-1">
              <a:latin typeface="Arial"/>
            </a:endParaRPr>
          </a:p>
        </p:txBody>
      </p:sp>
    </p:spTree>
    <p:extLst>
      <p:ext uri="{BB962C8B-B14F-4D97-AF65-F5344CB8AC3E}">
        <p14:creationId xmlns:p14="http://schemas.microsoft.com/office/powerpoint/2010/main" val="80579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noRot="1" noChangeAspect="1"/>
          </p:cNvSpPr>
          <p:nvPr>
            <p:ph type="sldImg"/>
          </p:nvPr>
        </p:nvSpPr>
        <p:spPr>
          <a:xfrm>
            <a:off x="1165225" y="1241425"/>
            <a:ext cx="4465638" cy="3349625"/>
          </a:xfrm>
          <a:prstGeom prst="rect">
            <a:avLst/>
          </a:prstGeom>
        </p:spPr>
      </p:sp>
      <p:sp>
        <p:nvSpPr>
          <p:cNvPr id="210" name="PlaceHolder 2"/>
          <p:cNvSpPr>
            <a:spLocks noGrp="1"/>
          </p:cNvSpPr>
          <p:nvPr>
            <p:ph type="body"/>
          </p:nvPr>
        </p:nvSpPr>
        <p:spPr>
          <a:xfrm>
            <a:off x="679680" y="4777200"/>
            <a:ext cx="5437440" cy="3907800"/>
          </a:xfrm>
          <a:prstGeom prst="rect">
            <a:avLst/>
          </a:prstGeom>
        </p:spPr>
        <p:txBody>
          <a:bodyPr lIns="0" tIns="0" rIns="0" bIns="0"/>
          <a:lstStyle/>
          <a:p>
            <a:r>
              <a:rPr lang="en-GB" sz="2000" b="0" strike="noStrike" spc="-1" dirty="0" err="1" smtClean="0">
                <a:latin typeface="Arial"/>
              </a:rPr>
              <a:t>Argomentare</a:t>
            </a:r>
            <a:r>
              <a:rPr lang="en-GB" sz="2000" b="0" strike="noStrike" spc="-1" dirty="0" smtClean="0">
                <a:latin typeface="Arial"/>
              </a:rPr>
              <a:t> </a:t>
            </a:r>
            <a:r>
              <a:rPr lang="en-GB" sz="2000" b="0" strike="noStrike" spc="-1" dirty="0" err="1" smtClean="0">
                <a:latin typeface="Arial"/>
              </a:rPr>
              <a:t>i</a:t>
            </a:r>
            <a:r>
              <a:rPr lang="en-GB" sz="2000" b="0" strike="noStrike" spc="-1" baseline="0" dirty="0" smtClean="0">
                <a:latin typeface="Arial"/>
              </a:rPr>
              <a:t> </a:t>
            </a:r>
            <a:r>
              <a:rPr lang="en-GB" sz="2000" b="0" strike="noStrike" spc="-1" baseline="0" dirty="0" err="1" smtClean="0">
                <a:latin typeface="Arial"/>
              </a:rPr>
              <a:t>punti</a:t>
            </a:r>
            <a:r>
              <a:rPr lang="en-GB" sz="2000" b="0" strike="noStrike" spc="-1" baseline="0" dirty="0" smtClean="0">
                <a:latin typeface="Arial"/>
              </a:rPr>
              <a:t> </a:t>
            </a:r>
            <a:r>
              <a:rPr lang="en-GB" sz="2000" b="0" strike="noStrike" spc="-1" baseline="0" dirty="0" err="1" smtClean="0">
                <a:latin typeface="Arial"/>
              </a:rPr>
              <a:t>elenco</a:t>
            </a:r>
            <a:r>
              <a:rPr lang="en-GB" sz="2000" b="0" strike="noStrike" spc="-1" baseline="0" dirty="0" smtClean="0">
                <a:latin typeface="Arial"/>
              </a:rPr>
              <a:t> del Manifesto per </a:t>
            </a:r>
            <a:r>
              <a:rPr lang="en-GB" sz="2000" b="0" strike="noStrike" spc="-1" baseline="0" dirty="0" err="1" smtClean="0">
                <a:latin typeface="Arial"/>
              </a:rPr>
              <a:t>un’Economia</a:t>
            </a:r>
            <a:r>
              <a:rPr lang="en-GB" sz="2000" b="0" strike="noStrike" spc="-1" baseline="0" dirty="0" smtClean="0">
                <a:latin typeface="Arial"/>
              </a:rPr>
              <a:t> </a:t>
            </a:r>
            <a:r>
              <a:rPr lang="en-GB" sz="2000" b="0" strike="noStrike" spc="-1" baseline="0" dirty="0" err="1" smtClean="0">
                <a:latin typeface="Arial"/>
              </a:rPr>
              <a:t>Umana</a:t>
            </a:r>
            <a:endParaRPr lang="en-GB" sz="2000" b="0" strike="noStrike" spc="-1" baseline="0" dirty="0" smtClean="0">
              <a:latin typeface="Arial"/>
            </a:endParaRPr>
          </a:p>
          <a:p>
            <a:pPr>
              <a:lnSpc>
                <a:spcPct val="100000"/>
              </a:lnSpc>
            </a:pPr>
            <a:r>
              <a:rPr lang="it-IT" sz="2000" b="1" strike="noStrike" kern="1200" spc="-1" dirty="0" smtClean="0">
                <a:solidFill>
                  <a:srgbClr val="000000"/>
                </a:solidFill>
                <a:latin typeface="+mn-lt"/>
                <a:ea typeface="ＭＳ Ｐゴシック"/>
                <a:cs typeface="+mn-cs"/>
              </a:rPr>
              <a:t>1. </a:t>
            </a:r>
            <a:r>
              <a:rPr lang="it-IT" sz="2000" b="0" strike="noStrike" kern="1200" spc="-1" dirty="0" smtClean="0">
                <a:solidFill>
                  <a:srgbClr val="000000"/>
                </a:solidFill>
                <a:latin typeface="+mn-lt"/>
                <a:ea typeface="ＭＳ Ｐゴシック"/>
                <a:cs typeface="+mn-cs"/>
              </a:rPr>
              <a:t>Un </a:t>
            </a:r>
            <a:r>
              <a:rPr lang="it-IT" sz="2000" b="1" strike="noStrike" kern="1200" spc="-1" dirty="0" smtClean="0">
                <a:solidFill>
                  <a:srgbClr val="000000"/>
                </a:solidFill>
                <a:latin typeface="+mn-lt"/>
                <a:ea typeface="ＭＳ Ｐゴシック"/>
                <a:cs typeface="+mn-cs"/>
              </a:rPr>
              <a:t>sistema di tassazione più progressivo</a:t>
            </a:r>
            <a:r>
              <a:rPr lang="it-IT" sz="2000" b="0" strike="noStrike" kern="1200" spc="-1" dirty="0" smtClean="0">
                <a:solidFill>
                  <a:srgbClr val="000000"/>
                </a:solidFill>
                <a:latin typeface="+mn-lt"/>
                <a:ea typeface="ＭＳ Ｐゴシック"/>
                <a:cs typeface="+mn-cs"/>
              </a:rPr>
              <a:t>, che porti gli individui più ricchi e le grandi società a pagare la giusta quota di tasse su redditi e ricchezza. È necessario inoltre cooperare con gli altri governi per </a:t>
            </a:r>
            <a:r>
              <a:rPr lang="it-IT" sz="2000" b="1" strike="noStrike" kern="1200" spc="-1" dirty="0" smtClean="0">
                <a:solidFill>
                  <a:srgbClr val="000000"/>
                </a:solidFill>
                <a:latin typeface="+mn-lt"/>
                <a:ea typeface="ＭＳ Ｐゴシック"/>
                <a:cs typeface="+mn-cs"/>
              </a:rPr>
              <a:t>porre fine all’era dei paradisi fiscali e alla dannosa corsa al ribasso</a:t>
            </a:r>
            <a:r>
              <a:rPr lang="it-IT" sz="2000" b="0" strike="noStrike" kern="1200" spc="-1" dirty="0" smtClean="0">
                <a:solidFill>
                  <a:srgbClr val="000000"/>
                </a:solidFill>
                <a:latin typeface="+mn-lt"/>
                <a:ea typeface="ＭＳ Ｐゴシック"/>
                <a:cs typeface="+mn-cs"/>
              </a:rPr>
              <a:t> tra i paesi in materia fiscale.</a:t>
            </a:r>
            <a:endParaRPr lang="it-IT" sz="2000" b="0" strike="noStrike" kern="1200" spc="-1" dirty="0" smtClean="0">
              <a:solidFill>
                <a:schemeClr val="tx1"/>
              </a:solidFill>
              <a:latin typeface="+mn-lt"/>
              <a:ea typeface="+mn-ea"/>
              <a:cs typeface="+mn-cs"/>
            </a:endParaRPr>
          </a:p>
          <a:p>
            <a:pPr>
              <a:lnSpc>
                <a:spcPct val="100000"/>
              </a:lnSpc>
            </a:pPr>
            <a:endParaRPr lang="it-IT" sz="2000" b="0" strike="noStrike" kern="1200" spc="-1" dirty="0" smtClean="0">
              <a:solidFill>
                <a:schemeClr val="tx1"/>
              </a:solidFill>
              <a:latin typeface="+mn-lt"/>
              <a:ea typeface="+mn-ea"/>
              <a:cs typeface="+mn-cs"/>
            </a:endParaRPr>
          </a:p>
          <a:p>
            <a:pPr>
              <a:lnSpc>
                <a:spcPct val="100000"/>
              </a:lnSpc>
            </a:pPr>
            <a:r>
              <a:rPr lang="it-IT" sz="2000" b="1" strike="noStrike" kern="1200" spc="-1" dirty="0" smtClean="0">
                <a:solidFill>
                  <a:srgbClr val="000000"/>
                </a:solidFill>
                <a:latin typeface="+mn-lt"/>
                <a:ea typeface="ＭＳ Ｐゴシック"/>
                <a:cs typeface="+mn-cs"/>
              </a:rPr>
              <a:t>2. Politiche occupazionali</a:t>
            </a:r>
            <a:r>
              <a:rPr lang="it-IT" sz="2000" b="0" strike="noStrike" kern="1200" spc="-1" dirty="0" smtClean="0">
                <a:solidFill>
                  <a:srgbClr val="000000"/>
                </a:solidFill>
                <a:latin typeface="+mn-lt"/>
                <a:ea typeface="ＭＳ Ｐゴシック"/>
                <a:cs typeface="+mn-cs"/>
              </a:rPr>
              <a:t> che garantiscano ai lavoratori un salario dignitoso e incoraggino le aziende a porre un limite massimo al divario retributivo tra i top manager e i loro dipendenti. In un contesto di forti cambiamenti del mondo del lavoro è essenziale </a:t>
            </a:r>
            <a:r>
              <a:rPr lang="it-IT" sz="2000" b="1" strike="noStrike" kern="1200" spc="-1" dirty="0" smtClean="0">
                <a:solidFill>
                  <a:srgbClr val="000000"/>
                </a:solidFill>
                <a:latin typeface="+mn-lt"/>
                <a:ea typeface="ＭＳ Ｐゴシック"/>
                <a:cs typeface="+mn-cs"/>
              </a:rPr>
              <a:t>assicurare che la tutela dei diritti dei lavoratori resti centrale</a:t>
            </a:r>
            <a:r>
              <a:rPr lang="it-IT" sz="2000" b="0" strike="noStrike" kern="1200" spc="-1" dirty="0" smtClean="0">
                <a:solidFill>
                  <a:srgbClr val="000000"/>
                </a:solidFill>
                <a:latin typeface="+mn-lt"/>
                <a:ea typeface="ＭＳ Ｐゴシック"/>
                <a:cs typeface="+mn-cs"/>
              </a:rPr>
              <a:t>, operando per la riduzione del precariato. </a:t>
            </a:r>
            <a:r>
              <a:rPr lang="it-IT" sz="2000" kern="1200" dirty="0" smtClean="0">
                <a:solidFill>
                  <a:schemeClr val="tx1"/>
                </a:solidFill>
                <a:latin typeface="+mn-lt"/>
                <a:ea typeface="+mn-ea"/>
                <a:cs typeface="+mn-cs"/>
              </a:rPr>
              <a:t/>
            </a:r>
            <a:br>
              <a:rPr lang="it-IT" sz="2000" kern="1200" dirty="0" smtClean="0">
                <a:solidFill>
                  <a:schemeClr val="tx1"/>
                </a:solidFill>
                <a:latin typeface="+mn-lt"/>
                <a:ea typeface="+mn-ea"/>
                <a:cs typeface="+mn-cs"/>
              </a:rPr>
            </a:br>
            <a:r>
              <a:rPr lang="it-IT" sz="2000" b="0" strike="noStrike" kern="1200" spc="-1" dirty="0" smtClean="0">
                <a:solidFill>
                  <a:srgbClr val="000000"/>
                </a:solidFill>
                <a:latin typeface="+mn-lt"/>
                <a:ea typeface="ＭＳ Ｐゴシック"/>
                <a:cs typeface="+mn-cs"/>
              </a:rPr>
              <a:t>L’innovazione tecnologica dovrebbe contribuire a ridurre le disuguaglianze, </a:t>
            </a:r>
            <a:r>
              <a:rPr lang="it-IT" sz="2000" kern="1200" dirty="0" smtClean="0">
                <a:solidFill>
                  <a:schemeClr val="tx1"/>
                </a:solidFill>
                <a:latin typeface="+mn-lt"/>
                <a:ea typeface="+mn-ea"/>
                <a:cs typeface="+mn-cs"/>
              </a:rPr>
              <a:t/>
            </a:r>
            <a:br>
              <a:rPr lang="it-IT" sz="2000" kern="1200" dirty="0" smtClean="0">
                <a:solidFill>
                  <a:schemeClr val="tx1"/>
                </a:solidFill>
                <a:latin typeface="+mn-lt"/>
                <a:ea typeface="+mn-ea"/>
                <a:cs typeface="+mn-cs"/>
              </a:rPr>
            </a:br>
            <a:r>
              <a:rPr lang="it-IT" sz="2000" b="0" strike="noStrike" kern="1200" spc="-1" dirty="0" smtClean="0">
                <a:solidFill>
                  <a:srgbClr val="000000"/>
                </a:solidFill>
                <a:latin typeface="+mn-lt"/>
                <a:ea typeface="ＭＳ Ｐゴシック"/>
                <a:cs typeface="+mn-cs"/>
              </a:rPr>
              <a:t>non ad accentuarle.</a:t>
            </a:r>
            <a:endParaRPr lang="it-IT" sz="2000" b="0" strike="noStrike" kern="1200" spc="-1" dirty="0" smtClean="0">
              <a:solidFill>
                <a:schemeClr val="tx1"/>
              </a:solidFill>
              <a:latin typeface="+mn-lt"/>
              <a:ea typeface="+mn-ea"/>
              <a:cs typeface="+mn-cs"/>
            </a:endParaRPr>
          </a:p>
          <a:p>
            <a:pPr>
              <a:lnSpc>
                <a:spcPct val="100000"/>
              </a:lnSpc>
            </a:pPr>
            <a:r>
              <a:rPr lang="it-IT" sz="2000" kern="1200" dirty="0" smtClean="0">
                <a:solidFill>
                  <a:schemeClr val="tx1"/>
                </a:solidFill>
                <a:latin typeface="+mn-lt"/>
                <a:ea typeface="+mn-ea"/>
                <a:cs typeface="+mn-cs"/>
              </a:rPr>
              <a:t/>
            </a:r>
            <a:br>
              <a:rPr lang="it-IT" sz="2000" kern="1200" dirty="0" smtClean="0">
                <a:solidFill>
                  <a:schemeClr val="tx1"/>
                </a:solidFill>
                <a:latin typeface="+mn-lt"/>
                <a:ea typeface="+mn-ea"/>
                <a:cs typeface="+mn-cs"/>
              </a:rPr>
            </a:br>
            <a:r>
              <a:rPr lang="it-IT" sz="2000" b="1" strike="noStrike" kern="1200" spc="-1" dirty="0" smtClean="0">
                <a:solidFill>
                  <a:srgbClr val="000000"/>
                </a:solidFill>
                <a:latin typeface="+mn-lt"/>
                <a:ea typeface="ＭＳ Ｐゴシック"/>
                <a:cs typeface="+mn-cs"/>
              </a:rPr>
              <a:t>3. Servizi pubblici di qualità in ambito educativo e sanitario</a:t>
            </a:r>
            <a:r>
              <a:rPr lang="it-IT" sz="2000" b="0" strike="noStrike" kern="1200" spc="-1" dirty="0" smtClean="0">
                <a:solidFill>
                  <a:srgbClr val="000000"/>
                </a:solidFill>
                <a:latin typeface="+mn-lt"/>
                <a:ea typeface="ＭＳ Ｐゴシック"/>
                <a:cs typeface="+mn-cs"/>
              </a:rPr>
              <a:t>, adeguatamente sostenuti dal bilancio pubblico, a cui tutti possano avere accesso </a:t>
            </a:r>
            <a:r>
              <a:rPr lang="it-IT" sz="2000" b="1" strike="noStrike" kern="1200" spc="-1" dirty="0" smtClean="0">
                <a:solidFill>
                  <a:srgbClr val="000000"/>
                </a:solidFill>
                <a:latin typeface="+mn-lt"/>
                <a:ea typeface="ＭＳ Ｐゴシック"/>
                <a:cs typeface="+mn-cs"/>
              </a:rPr>
              <a:t>senza discriminazioni di alcun tipo e senza disparità</a:t>
            </a:r>
            <a:r>
              <a:rPr lang="it-IT" sz="2000" b="0" strike="noStrike" kern="1200" spc="-1" dirty="0" smtClean="0">
                <a:solidFill>
                  <a:srgbClr val="000000"/>
                </a:solidFill>
                <a:latin typeface="+mn-lt"/>
                <a:ea typeface="ＭＳ Ｐゴシック"/>
                <a:cs typeface="+mn-cs"/>
              </a:rPr>
              <a:t> dovute al contesto territoriale in cui vivono.</a:t>
            </a:r>
            <a:endParaRPr lang="it-IT" sz="2000" b="0" strike="noStrike" kern="1200" spc="-1" dirty="0" smtClean="0">
              <a:solidFill>
                <a:schemeClr val="tx1"/>
              </a:solidFill>
              <a:latin typeface="+mn-lt"/>
              <a:ea typeface="+mn-ea"/>
              <a:cs typeface="+mn-cs"/>
            </a:endParaRPr>
          </a:p>
          <a:p>
            <a:pPr>
              <a:lnSpc>
                <a:spcPct val="100000"/>
              </a:lnSpc>
            </a:pPr>
            <a:r>
              <a:rPr lang="it-IT" sz="2000" kern="1200" dirty="0" smtClean="0">
                <a:solidFill>
                  <a:schemeClr val="tx1"/>
                </a:solidFill>
                <a:latin typeface="+mn-lt"/>
                <a:ea typeface="+mn-ea"/>
                <a:cs typeface="+mn-cs"/>
              </a:rPr>
              <a:t/>
            </a:r>
            <a:br>
              <a:rPr lang="it-IT" sz="2000" kern="1200" dirty="0" smtClean="0">
                <a:solidFill>
                  <a:schemeClr val="tx1"/>
                </a:solidFill>
                <a:latin typeface="+mn-lt"/>
                <a:ea typeface="+mn-ea"/>
                <a:cs typeface="+mn-cs"/>
              </a:rPr>
            </a:br>
            <a:r>
              <a:rPr lang="it-IT" sz="2000" b="1" strike="noStrike" kern="1200" spc="-1" dirty="0" smtClean="0">
                <a:solidFill>
                  <a:srgbClr val="000000"/>
                </a:solidFill>
                <a:latin typeface="+mn-lt"/>
                <a:ea typeface="ＭＳ Ｐゴシック"/>
                <a:cs typeface="+mn-cs"/>
              </a:rPr>
              <a:t>4. </a:t>
            </a:r>
            <a:r>
              <a:rPr lang="it-IT" sz="2000" b="0" strike="noStrike" kern="1200" spc="-1" dirty="0" smtClean="0">
                <a:solidFill>
                  <a:srgbClr val="000000"/>
                </a:solidFill>
                <a:latin typeface="+mn-lt"/>
                <a:ea typeface="ＭＳ Ｐゴシック"/>
                <a:cs typeface="+mn-cs"/>
              </a:rPr>
              <a:t>Uno </a:t>
            </a:r>
            <a:r>
              <a:rPr lang="it-IT" sz="2000" b="1" strike="noStrike" kern="1200" spc="-1" dirty="0" smtClean="0">
                <a:solidFill>
                  <a:srgbClr val="000000"/>
                </a:solidFill>
                <a:latin typeface="+mn-lt"/>
                <a:ea typeface="ＭＳ Ｐゴシック"/>
                <a:cs typeface="+mn-cs"/>
              </a:rPr>
              <a:t>sviluppo economico </a:t>
            </a:r>
            <a:r>
              <a:rPr lang="it-IT" sz="2000" b="0" strike="noStrike" kern="1200" spc="-1" dirty="0" smtClean="0">
                <a:solidFill>
                  <a:srgbClr val="000000"/>
                </a:solidFill>
                <a:latin typeface="+mn-lt"/>
                <a:ea typeface="ＭＳ Ｐゴシック"/>
                <a:cs typeface="+mn-cs"/>
              </a:rPr>
              <a:t>che rispetti i limiti naturali del nostro pianeta, favorendo investimenti in </a:t>
            </a:r>
            <a:r>
              <a:rPr lang="it-IT" sz="2000" b="1" strike="noStrike" kern="1200" spc="-1" dirty="0" smtClean="0">
                <a:solidFill>
                  <a:srgbClr val="000000"/>
                </a:solidFill>
                <a:latin typeface="+mn-lt"/>
                <a:ea typeface="ＭＳ Ｐゴシック"/>
                <a:cs typeface="+mn-cs"/>
              </a:rPr>
              <a:t>attività e tecnologie a basso impatto ambientale</a:t>
            </a:r>
            <a:r>
              <a:rPr lang="it-IT" sz="2000" b="0" strike="noStrike" kern="1200" spc="-1" dirty="0" smtClean="0">
                <a:solidFill>
                  <a:srgbClr val="000000"/>
                </a:solidFill>
                <a:latin typeface="+mn-lt"/>
                <a:ea typeface="ＭＳ Ｐゴシック"/>
                <a:cs typeface="+mn-cs"/>
              </a:rPr>
              <a:t>.</a:t>
            </a:r>
            <a:endParaRPr lang="it-IT" sz="2000" b="0" strike="noStrike" kern="1200" spc="-1" dirty="0" smtClean="0">
              <a:solidFill>
                <a:schemeClr val="tx1"/>
              </a:solidFill>
              <a:latin typeface="+mn-lt"/>
              <a:ea typeface="+mn-ea"/>
              <a:cs typeface="+mn-cs"/>
            </a:endParaRPr>
          </a:p>
          <a:p>
            <a:pPr>
              <a:lnSpc>
                <a:spcPct val="100000"/>
              </a:lnSpc>
            </a:pPr>
            <a:r>
              <a:rPr lang="it-IT" sz="2000" kern="1200" dirty="0" smtClean="0">
                <a:solidFill>
                  <a:schemeClr val="tx1"/>
                </a:solidFill>
                <a:latin typeface="+mn-lt"/>
                <a:ea typeface="+mn-ea"/>
                <a:cs typeface="+mn-cs"/>
              </a:rPr>
              <a:t/>
            </a:r>
            <a:br>
              <a:rPr lang="it-IT" sz="2000" kern="1200" dirty="0" smtClean="0">
                <a:solidFill>
                  <a:schemeClr val="tx1"/>
                </a:solidFill>
                <a:latin typeface="+mn-lt"/>
                <a:ea typeface="+mn-ea"/>
                <a:cs typeface="+mn-cs"/>
              </a:rPr>
            </a:br>
            <a:r>
              <a:rPr lang="it-IT" sz="2000" b="1" strike="noStrike" kern="1200" spc="-1" dirty="0" smtClean="0">
                <a:solidFill>
                  <a:srgbClr val="000000"/>
                </a:solidFill>
                <a:latin typeface="+mn-lt"/>
                <a:ea typeface="ＭＳ Ｐゴシック"/>
                <a:cs typeface="+mn-cs"/>
              </a:rPr>
              <a:t>5.</a:t>
            </a:r>
            <a:r>
              <a:rPr lang="it-IT" sz="2000" b="0" strike="noStrike" kern="1200" spc="-1" dirty="0" smtClean="0">
                <a:solidFill>
                  <a:srgbClr val="000000"/>
                </a:solidFill>
                <a:latin typeface="+mn-lt"/>
                <a:ea typeface="ＭＳ Ｐゴシック"/>
                <a:cs typeface="+mn-cs"/>
              </a:rPr>
              <a:t> Un </a:t>
            </a:r>
            <a:r>
              <a:rPr lang="it-IT" sz="2000" b="1" strike="noStrike" kern="1200" spc="-1" dirty="0" smtClean="0">
                <a:solidFill>
                  <a:srgbClr val="000000"/>
                </a:solidFill>
                <a:latin typeface="+mn-lt"/>
                <a:ea typeface="ＭＳ Ｐゴシック"/>
                <a:cs typeface="+mn-cs"/>
              </a:rPr>
              <a:t>reale ascolto dei bisogni dei cittadini</a:t>
            </a:r>
            <a:r>
              <a:rPr lang="it-IT" sz="2000" b="0" strike="noStrike" kern="1200" spc="-1" dirty="0" smtClean="0">
                <a:solidFill>
                  <a:srgbClr val="000000"/>
                </a:solidFill>
                <a:latin typeface="+mn-lt"/>
                <a:ea typeface="ＭＳ Ｐゴシック"/>
                <a:cs typeface="+mn-cs"/>
              </a:rPr>
              <a:t> e non degli interessi di alcune élite privilegiate, </a:t>
            </a:r>
            <a:r>
              <a:rPr lang="it-IT" sz="2000" b="1" strike="noStrike" kern="1200" spc="-1" dirty="0" smtClean="0">
                <a:solidFill>
                  <a:srgbClr val="000000"/>
                </a:solidFill>
                <a:latin typeface="+mn-lt"/>
                <a:ea typeface="ＭＳ Ｐゴシック"/>
                <a:cs typeface="+mn-cs"/>
              </a:rPr>
              <a:t>rafforzando gli spazi di dialogo</a:t>
            </a:r>
            <a:r>
              <a:rPr lang="it-IT" sz="2000" b="0" strike="noStrike" kern="1200" spc="-1" dirty="0" smtClean="0">
                <a:solidFill>
                  <a:srgbClr val="000000"/>
                </a:solidFill>
                <a:latin typeface="+mn-lt"/>
                <a:ea typeface="ＭＳ Ｐゴシック"/>
                <a:cs typeface="+mn-cs"/>
              </a:rPr>
              <a:t> con la società civile.</a:t>
            </a:r>
            <a:endParaRPr lang="it-IT" sz="2000" b="0" strike="noStrike" kern="1200" spc="-1" dirty="0" smtClean="0">
              <a:solidFill>
                <a:schemeClr val="tx1"/>
              </a:solidFill>
              <a:latin typeface="+mn-lt"/>
              <a:ea typeface="+mn-ea"/>
              <a:cs typeface="+mn-cs"/>
            </a:endParaRPr>
          </a:p>
          <a:p>
            <a:endParaRPr lang="en-GB" sz="2000" b="0" strike="noStrike" spc="-1" dirty="0">
              <a:latin typeface="Arial"/>
            </a:endParaRPr>
          </a:p>
        </p:txBody>
      </p:sp>
      <p:sp>
        <p:nvSpPr>
          <p:cNvPr id="211" name="CustomShape 3"/>
          <p:cNvSpPr/>
          <p:nvPr/>
        </p:nvSpPr>
        <p:spPr>
          <a:xfrm>
            <a:off x="3850560" y="9428760"/>
            <a:ext cx="2944800" cy="4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11E3219-BE81-4F1A-8436-AFAFB34DB84E}" type="slidenum">
              <a:rPr lang="en-GB" sz="1200" b="0" strike="noStrike" spc="-1">
                <a:solidFill>
                  <a:srgbClr val="000000"/>
                </a:solidFill>
                <a:latin typeface="Arial"/>
                <a:ea typeface="ＭＳ Ｐゴシック"/>
              </a:rPr>
              <a:t>14</a:t>
            </a:fld>
            <a:endParaRPr lang="en-GB" sz="1200" b="0" strike="noStrike" spc="-1">
              <a:latin typeface="Arial"/>
            </a:endParaRPr>
          </a:p>
        </p:txBody>
      </p:sp>
    </p:spTree>
    <p:extLst>
      <p:ext uri="{BB962C8B-B14F-4D97-AF65-F5344CB8AC3E}">
        <p14:creationId xmlns:p14="http://schemas.microsoft.com/office/powerpoint/2010/main" val="3484355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noRot="1" noChangeAspect="1"/>
          </p:cNvSpPr>
          <p:nvPr>
            <p:ph type="sldImg"/>
          </p:nvPr>
        </p:nvSpPr>
        <p:spPr>
          <a:xfrm>
            <a:off x="1165225" y="1241425"/>
            <a:ext cx="4465638" cy="3349625"/>
          </a:xfrm>
          <a:prstGeom prst="rect">
            <a:avLst/>
          </a:prstGeom>
        </p:spPr>
      </p:sp>
      <p:sp>
        <p:nvSpPr>
          <p:cNvPr id="213" name="PlaceHolder 2"/>
          <p:cNvSpPr>
            <a:spLocks noGrp="1"/>
          </p:cNvSpPr>
          <p:nvPr>
            <p:ph type="body"/>
          </p:nvPr>
        </p:nvSpPr>
        <p:spPr>
          <a:xfrm>
            <a:off x="679680" y="4777200"/>
            <a:ext cx="5437440" cy="3907800"/>
          </a:xfrm>
          <a:prstGeom prst="rect">
            <a:avLst/>
          </a:prstGeom>
        </p:spPr>
        <p:txBody>
          <a:bodyPr lIns="0" tIns="0" rIns="0" bIns="0"/>
          <a:lstStyle/>
          <a:p>
            <a:r>
              <a:rPr lang="it-IT" sz="1200" kern="1200" dirty="0" smtClean="0">
                <a:solidFill>
                  <a:schemeClr val="tx1"/>
                </a:solidFill>
                <a:effectLst/>
                <a:latin typeface="+mn-lt"/>
                <a:ea typeface="+mn-ea"/>
                <a:cs typeface="+mn-cs"/>
              </a:rPr>
              <a:t>Aree d’intervento</a:t>
            </a:r>
            <a:endParaRPr lang="en-GB"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Per rendere il laboratorio più dinamico, dividi il gruppo classe in 4 sottogruppi, composti da: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Gruppo statistici: raccoglie tutti i dati statistici</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Gruppo metaforici: traduce le immagini in testo</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Gruppo messaggi: identifica i messaggi principali</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Gruppo disegnatori: abbozza un disegno collettivo sulle emozioni che gli suscita il video</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it-IT" sz="1200" kern="1200" dirty="0" smtClean="0">
                <a:solidFill>
                  <a:schemeClr val="tx1"/>
                </a:solidFill>
                <a:effectLst/>
                <a:latin typeface="+mn-lt"/>
                <a:ea typeface="+mn-ea"/>
                <a:cs typeface="+mn-cs"/>
              </a:rPr>
              <a:t>Ogni gruppo avrà il compito di ricercare e trascrivere delle informazioni specifiche presenti nei video.</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5 </a:t>
            </a:r>
            <a:r>
              <a:rPr lang="en-GB" sz="1200" kern="1200" dirty="0" err="1" smtClean="0">
                <a:solidFill>
                  <a:schemeClr val="tx1"/>
                </a:solidFill>
                <a:effectLst/>
                <a:latin typeface="+mn-lt"/>
                <a:ea typeface="+mn-ea"/>
                <a:cs typeface="+mn-cs"/>
              </a:rPr>
              <a:t>minuti</a:t>
            </a:r>
            <a:endParaRPr lang="en-GB" sz="2000" b="0" strike="noStrike" spc="-1" dirty="0">
              <a:latin typeface="Arial"/>
            </a:endParaRPr>
          </a:p>
        </p:txBody>
      </p:sp>
      <p:sp>
        <p:nvSpPr>
          <p:cNvPr id="214" name="CustomShape 3"/>
          <p:cNvSpPr/>
          <p:nvPr/>
        </p:nvSpPr>
        <p:spPr>
          <a:xfrm>
            <a:off x="3850560" y="9428760"/>
            <a:ext cx="2944800" cy="4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3956551-9DA4-47B7-AC52-2BEDA93F0380}" type="slidenum">
              <a:rPr lang="en-GB" sz="1200" b="0" strike="noStrike" spc="-1">
                <a:solidFill>
                  <a:srgbClr val="000000"/>
                </a:solidFill>
                <a:latin typeface="Arial"/>
                <a:ea typeface="ＭＳ Ｐゴシック"/>
              </a:rPr>
              <a:t>15</a:t>
            </a:fld>
            <a:endParaRPr lang="en-GB" sz="1200" b="0" strike="noStrike" spc="-1">
              <a:latin typeface="Arial"/>
            </a:endParaRPr>
          </a:p>
        </p:txBody>
      </p:sp>
    </p:spTree>
    <p:extLst>
      <p:ext uri="{BB962C8B-B14F-4D97-AF65-F5344CB8AC3E}">
        <p14:creationId xmlns:p14="http://schemas.microsoft.com/office/powerpoint/2010/main" val="3983034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noRot="1" noChangeAspect="1"/>
          </p:cNvSpPr>
          <p:nvPr>
            <p:ph type="sldImg"/>
          </p:nvPr>
        </p:nvSpPr>
        <p:spPr>
          <a:xfrm>
            <a:off x="1165225" y="1241425"/>
            <a:ext cx="4465638" cy="3349625"/>
          </a:xfrm>
          <a:prstGeom prst="rect">
            <a:avLst/>
          </a:prstGeom>
        </p:spPr>
      </p:sp>
      <p:sp>
        <p:nvSpPr>
          <p:cNvPr id="216" name="PlaceHolder 2"/>
          <p:cNvSpPr>
            <a:spLocks noGrp="1"/>
          </p:cNvSpPr>
          <p:nvPr>
            <p:ph type="body"/>
          </p:nvPr>
        </p:nvSpPr>
        <p:spPr>
          <a:xfrm>
            <a:off x="679680" y="4777200"/>
            <a:ext cx="5437440" cy="3907800"/>
          </a:xfrm>
          <a:prstGeom prst="rect">
            <a:avLst/>
          </a:prstGeom>
        </p:spPr>
        <p:txBody>
          <a:bodyPr lIns="0" tIns="0" rIns="0" bIns="0"/>
          <a:lstStyle/>
          <a:p>
            <a:pPr marL="216000" indent="-215640">
              <a:lnSpc>
                <a:spcPct val="100000"/>
              </a:lnSpc>
            </a:pPr>
            <a:r>
              <a:rPr lang="en-GB" sz="1200" b="0" strike="noStrike" spc="-1" dirty="0">
                <a:solidFill>
                  <a:srgbClr val="000000"/>
                </a:solidFill>
                <a:latin typeface="+mn-lt"/>
                <a:ea typeface="+mn-ea"/>
              </a:rPr>
              <a:t>Partite </a:t>
            </a:r>
            <a:r>
              <a:rPr lang="en-GB" sz="1200" b="0" strike="noStrike" spc="-1" dirty="0" err="1">
                <a:solidFill>
                  <a:srgbClr val="000000"/>
                </a:solidFill>
                <a:latin typeface="+mn-lt"/>
                <a:ea typeface="+mn-ea"/>
              </a:rPr>
              <a:t>dall’inquadrare</a:t>
            </a:r>
            <a:r>
              <a:rPr lang="en-GB" sz="1200" b="0" strike="noStrike" spc="-1" dirty="0">
                <a:solidFill>
                  <a:srgbClr val="000000"/>
                </a:solidFill>
                <a:latin typeface="+mn-lt"/>
                <a:ea typeface="+mn-ea"/>
              </a:rPr>
              <a:t> la </a:t>
            </a:r>
            <a:r>
              <a:rPr lang="en-GB" sz="1200" b="0" strike="noStrike" spc="-1" dirty="0" err="1">
                <a:solidFill>
                  <a:srgbClr val="000000"/>
                </a:solidFill>
                <a:latin typeface="+mn-lt"/>
                <a:ea typeface="+mn-ea"/>
              </a:rPr>
              <a:t>relazione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intercorre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tra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politiche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fiscali</a:t>
            </a:r>
            <a:r>
              <a:rPr lang="en-GB" sz="1200" b="0" strike="noStrike" spc="-1" dirty="0">
                <a:solidFill>
                  <a:srgbClr val="000000"/>
                </a:solidFill>
                <a:latin typeface="+mn-lt"/>
                <a:ea typeface="+mn-ea"/>
              </a:rPr>
              <a:t> e </a:t>
            </a:r>
            <a:r>
              <a:rPr lang="en-GB" sz="1200" b="0" strike="noStrike" spc="-1" dirty="0" err="1">
                <a:solidFill>
                  <a:srgbClr val="000000"/>
                </a:solidFill>
                <a:latin typeface="+mn-lt"/>
                <a:ea typeface="+mn-ea"/>
              </a:rPr>
              <a:t>disuguaglianza</a:t>
            </a:r>
            <a:r>
              <a:rPr lang="en-GB" sz="1200" b="0" strike="noStrike" spc="-1" dirty="0">
                <a:solidFill>
                  <a:srgbClr val="000000"/>
                </a:solidFill>
                <a:latin typeface="+mn-lt"/>
                <a:ea typeface="+mn-ea"/>
              </a:rPr>
              <a:t>.</a:t>
            </a:r>
            <a:endParaRPr lang="en-GB" sz="1200" b="0" strike="noStrike" spc="-1" dirty="0">
              <a:latin typeface="Arial"/>
            </a:endParaRPr>
          </a:p>
          <a:p>
            <a:pPr marL="216000" indent="-215640">
              <a:lnSpc>
                <a:spcPct val="100000"/>
              </a:lnSpc>
            </a:pPr>
            <a:r>
              <a:rPr lang="en-GB" sz="1200" b="0" strike="noStrike" spc="-1" dirty="0">
                <a:solidFill>
                  <a:srgbClr val="000000"/>
                </a:solidFill>
                <a:latin typeface="+mn-lt"/>
                <a:ea typeface="+mn-ea"/>
              </a:rPr>
              <a:t> </a:t>
            </a:r>
            <a:endParaRPr lang="en-GB" sz="1200" b="0" strike="noStrike" spc="-1" dirty="0">
              <a:latin typeface="Arial"/>
            </a:endParaRPr>
          </a:p>
          <a:p>
            <a:pPr marL="216000" indent="-215640">
              <a:lnSpc>
                <a:spcPct val="100000"/>
              </a:lnSpc>
            </a:pPr>
            <a:r>
              <a:rPr lang="en-GB" sz="1200" b="0" strike="noStrike" spc="-1" dirty="0" err="1">
                <a:solidFill>
                  <a:srgbClr val="000000"/>
                </a:solidFill>
                <a:latin typeface="+mn-lt"/>
                <a:ea typeface="+mn-ea"/>
              </a:rPr>
              <a:t>Un’equa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partecipazione</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individui</a:t>
            </a:r>
            <a:r>
              <a:rPr lang="en-GB" sz="1200" b="0" strike="noStrike" spc="-1" dirty="0">
                <a:solidFill>
                  <a:srgbClr val="000000"/>
                </a:solidFill>
                <a:latin typeface="+mn-lt"/>
                <a:ea typeface="+mn-ea"/>
              </a:rPr>
              <a:t> e </a:t>
            </a:r>
            <a:r>
              <a:rPr lang="en-GB" sz="1200" b="0" strike="noStrike" spc="-1" dirty="0" err="1">
                <a:solidFill>
                  <a:srgbClr val="000000"/>
                </a:solidFill>
                <a:latin typeface="+mn-lt"/>
                <a:ea typeface="+mn-ea"/>
              </a:rPr>
              <a:t>imprese</a:t>
            </a:r>
            <a:r>
              <a:rPr lang="en-GB" sz="1200" b="0" strike="noStrike" spc="-1" dirty="0">
                <a:solidFill>
                  <a:srgbClr val="000000"/>
                </a:solidFill>
                <a:latin typeface="+mn-lt"/>
                <a:ea typeface="+mn-ea"/>
              </a:rPr>
              <a:t> al </a:t>
            </a:r>
            <a:r>
              <a:rPr lang="en-GB" sz="1200" b="0" strike="noStrike" spc="-1" dirty="0" err="1">
                <a:solidFill>
                  <a:srgbClr val="000000"/>
                </a:solidFill>
                <a:latin typeface="+mn-lt"/>
                <a:ea typeface="+mn-ea"/>
              </a:rPr>
              <a:t>sistema</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contribuzione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fiscale</a:t>
            </a:r>
            <a:r>
              <a:rPr lang="en-GB" sz="1200" b="0" strike="noStrike" spc="-1" dirty="0">
                <a:solidFill>
                  <a:srgbClr val="000000"/>
                </a:solidFill>
                <a:latin typeface="+mn-lt"/>
                <a:ea typeface="+mn-ea"/>
              </a:rPr>
              <a:t> di un </a:t>
            </a:r>
            <a:r>
              <a:rPr lang="en-GB" sz="1200" b="0" strike="noStrike" spc="-1" dirty="0" err="1">
                <a:solidFill>
                  <a:srgbClr val="000000"/>
                </a:solidFill>
                <a:latin typeface="+mn-lt"/>
                <a:ea typeface="+mn-ea"/>
              </a:rPr>
              <a:t>Paese</a:t>
            </a:r>
            <a:r>
              <a:rPr lang="en-GB" sz="1200" b="0" strike="noStrike" spc="-1" dirty="0">
                <a:solidFill>
                  <a:srgbClr val="000000"/>
                </a:solidFill>
                <a:latin typeface="+mn-lt"/>
                <a:ea typeface="+mn-ea"/>
              </a:rPr>
              <a:t> è </a:t>
            </a:r>
            <a:r>
              <a:rPr lang="en-GB" sz="1200" b="0" strike="noStrike" spc="-1" dirty="0" err="1">
                <a:solidFill>
                  <a:srgbClr val="000000"/>
                </a:solidFill>
                <a:latin typeface="+mn-lt"/>
                <a:ea typeface="+mn-ea"/>
              </a:rPr>
              <a:t>fondamentale</a:t>
            </a:r>
            <a:r>
              <a:rPr lang="en-GB" sz="1200" b="0" strike="noStrike" spc="-1" dirty="0">
                <a:solidFill>
                  <a:srgbClr val="000000"/>
                </a:solidFill>
                <a:latin typeface="+mn-lt"/>
                <a:ea typeface="+mn-ea"/>
              </a:rPr>
              <a:t> per </a:t>
            </a:r>
            <a:r>
              <a:rPr lang="en-GB" sz="1200" b="0" strike="noStrike" spc="-1" dirty="0" err="1">
                <a:solidFill>
                  <a:srgbClr val="000000"/>
                </a:solidFill>
                <a:latin typeface="+mn-lt"/>
                <a:ea typeface="+mn-ea"/>
              </a:rPr>
              <a:t>assicurare</a:t>
            </a:r>
            <a:r>
              <a:rPr lang="en-GB" sz="1200" b="0" strike="noStrike" spc="-1" dirty="0">
                <a:solidFill>
                  <a:srgbClr val="000000"/>
                </a:solidFill>
                <a:latin typeface="+mn-lt"/>
                <a:ea typeface="+mn-ea"/>
              </a:rPr>
              <a:t> un </a:t>
            </a:r>
            <a:r>
              <a:rPr lang="en-GB" sz="1200" b="0" strike="noStrike" spc="-1" dirty="0" err="1">
                <a:solidFill>
                  <a:srgbClr val="000000"/>
                </a:solidFill>
                <a:latin typeface="+mn-lt"/>
                <a:ea typeface="+mn-ea"/>
              </a:rPr>
              <a:t>gettito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destinabile</a:t>
            </a:r>
            <a:r>
              <a:rPr lang="en-GB" sz="1200" b="0" strike="noStrike" spc="-1" dirty="0">
                <a:solidFill>
                  <a:srgbClr val="000000"/>
                </a:solidFill>
                <a:latin typeface="+mn-lt"/>
                <a:ea typeface="+mn-ea"/>
              </a:rPr>
              <a:t> al </a:t>
            </a:r>
            <a:r>
              <a:rPr lang="en-GB" sz="1200" b="0" strike="noStrike" spc="-1" dirty="0" err="1">
                <a:solidFill>
                  <a:srgbClr val="000000"/>
                </a:solidFill>
                <a:latin typeface="+mn-lt"/>
                <a:ea typeface="+mn-ea"/>
              </a:rPr>
              <a:t>finanziamento</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servizi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pubblici</a:t>
            </a:r>
            <a:r>
              <a:rPr lang="en-GB" sz="1200" b="0" strike="noStrike" spc="-1" dirty="0">
                <a:solidFill>
                  <a:srgbClr val="000000"/>
                </a:solidFill>
                <a:latin typeface="+mn-lt"/>
                <a:ea typeface="+mn-ea"/>
              </a:rPr>
              <a:t> per la </a:t>
            </a:r>
            <a:r>
              <a:rPr lang="en-GB" sz="1200" b="0" strike="noStrike" spc="-1" dirty="0" err="1">
                <a:solidFill>
                  <a:srgbClr val="000000"/>
                </a:solidFill>
                <a:latin typeface="+mn-lt"/>
                <a:ea typeface="+mn-ea"/>
              </a:rPr>
              <a:t>collettività</a:t>
            </a:r>
            <a:r>
              <a:rPr lang="en-GB" sz="1200" b="0" strike="noStrike" spc="-1" dirty="0">
                <a:solidFill>
                  <a:srgbClr val="000000"/>
                </a:solidFill>
                <a:latin typeface="+mn-lt"/>
                <a:ea typeface="+mn-ea"/>
              </a:rPr>
              <a:t>. </a:t>
            </a:r>
            <a:endParaRPr lang="en-GB" sz="1200" b="0" strike="noStrike" spc="-1" dirty="0">
              <a:latin typeface="Arial"/>
            </a:endParaRPr>
          </a:p>
          <a:p>
            <a:pPr marL="216000" indent="-215640">
              <a:lnSpc>
                <a:spcPct val="100000"/>
              </a:lnSpc>
            </a:pPr>
            <a:r>
              <a:rPr lang="en-GB" sz="1200" b="0" strike="noStrike" spc="-1" dirty="0" err="1">
                <a:solidFill>
                  <a:srgbClr val="000000"/>
                </a:solidFill>
                <a:latin typeface="+mn-lt"/>
                <a:ea typeface="+mn-ea"/>
              </a:rPr>
              <a:t>Negli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ultimi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anni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invece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sta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assistendo</a:t>
            </a:r>
            <a:r>
              <a:rPr lang="en-GB" sz="1200" b="0" strike="noStrike" spc="-1" dirty="0">
                <a:solidFill>
                  <a:srgbClr val="000000"/>
                </a:solidFill>
                <a:latin typeface="+mn-lt"/>
                <a:ea typeface="+mn-ea"/>
              </a:rPr>
              <a:t> ad </a:t>
            </a:r>
            <a:r>
              <a:rPr lang="en-GB" sz="1200" b="0" strike="noStrike" spc="-1" dirty="0" err="1">
                <a:solidFill>
                  <a:srgbClr val="000000"/>
                </a:solidFill>
                <a:latin typeface="+mn-lt"/>
                <a:ea typeface="+mn-ea"/>
              </a:rPr>
              <a:t>una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sempre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più</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accentuata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corsa</a:t>
            </a:r>
            <a:r>
              <a:rPr lang="en-GB" sz="1200" b="0" strike="noStrike" spc="-1" dirty="0">
                <a:solidFill>
                  <a:srgbClr val="000000"/>
                </a:solidFill>
                <a:latin typeface="+mn-lt"/>
                <a:ea typeface="+mn-ea"/>
              </a:rPr>
              <a:t> al </a:t>
            </a:r>
            <a:r>
              <a:rPr lang="en-GB" sz="1200" b="0" strike="noStrike" spc="-1" dirty="0" err="1">
                <a:solidFill>
                  <a:srgbClr val="000000"/>
                </a:solidFill>
                <a:latin typeface="+mn-lt"/>
                <a:ea typeface="+mn-ea"/>
              </a:rPr>
              <a:t>ribasso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sul</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fisco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riguarda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sia</a:t>
            </a:r>
            <a:r>
              <a:rPr lang="en-GB" sz="1200" b="0" strike="noStrike" spc="-1" dirty="0">
                <a:solidFill>
                  <a:srgbClr val="000000"/>
                </a:solidFill>
                <a:latin typeface="+mn-lt"/>
                <a:ea typeface="+mn-ea"/>
              </a:rPr>
              <a:t> le </a:t>
            </a:r>
            <a:r>
              <a:rPr lang="en-GB" sz="1200" b="0" strike="noStrike" spc="-1" dirty="0" err="1">
                <a:solidFill>
                  <a:srgbClr val="000000"/>
                </a:solidFill>
                <a:latin typeface="+mn-lt"/>
                <a:ea typeface="+mn-ea"/>
              </a:rPr>
              <a:t>imprese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sia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gli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individui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Ovvero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Paesi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puntano</a:t>
            </a:r>
            <a:r>
              <a:rPr lang="en-GB" sz="1200" b="0" strike="noStrike" spc="-1" dirty="0">
                <a:solidFill>
                  <a:srgbClr val="000000"/>
                </a:solidFill>
                <a:latin typeface="+mn-lt"/>
                <a:ea typeface="+mn-ea"/>
              </a:rPr>
              <a:t> ad </a:t>
            </a:r>
            <a:r>
              <a:rPr lang="en-GB" sz="1200" b="0" strike="noStrike" spc="-1" dirty="0" err="1">
                <a:solidFill>
                  <a:srgbClr val="000000"/>
                </a:solidFill>
                <a:latin typeface="+mn-lt"/>
                <a:ea typeface="+mn-ea"/>
              </a:rPr>
              <a:t>attrarre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profitti</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grandi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multinazionali</a:t>
            </a:r>
            <a:r>
              <a:rPr lang="en-GB" sz="1200" b="0" strike="noStrike" spc="-1" dirty="0">
                <a:solidFill>
                  <a:srgbClr val="000000"/>
                </a:solidFill>
                <a:latin typeface="+mn-lt"/>
                <a:ea typeface="+mn-ea"/>
              </a:rPr>
              <a:t> e </a:t>
            </a:r>
            <a:r>
              <a:rPr lang="en-GB" sz="1200" b="0" strike="noStrike" spc="-1" dirty="0" err="1">
                <a:solidFill>
                  <a:srgbClr val="000000"/>
                </a:solidFill>
                <a:latin typeface="+mn-lt"/>
                <a:ea typeface="+mn-ea"/>
              </a:rPr>
              <a:t>individui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facoltosi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concedendo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loro</a:t>
            </a:r>
            <a:r>
              <a:rPr lang="en-GB" sz="1200" b="0" strike="noStrike" spc="-1" dirty="0">
                <a:solidFill>
                  <a:srgbClr val="000000"/>
                </a:solidFill>
                <a:latin typeface="+mn-lt"/>
                <a:ea typeface="+mn-ea"/>
              </a:rPr>
              <a:t> ad </a:t>
            </a:r>
            <a:r>
              <a:rPr lang="en-GB" sz="1200" b="0" strike="noStrike" spc="-1" dirty="0" err="1">
                <a:solidFill>
                  <a:srgbClr val="000000"/>
                </a:solidFill>
                <a:latin typeface="+mn-lt"/>
                <a:ea typeface="+mn-ea"/>
              </a:rPr>
              <a:t>esempio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basse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aliquote</a:t>
            </a:r>
            <a:r>
              <a:rPr lang="en-GB" sz="1200" b="0" strike="noStrike" spc="-1" dirty="0">
                <a:solidFill>
                  <a:srgbClr val="000000"/>
                </a:solidFill>
                <a:latin typeface="+mn-lt"/>
                <a:ea typeface="+mn-ea"/>
              </a:rPr>
              <a:t> o </a:t>
            </a:r>
            <a:r>
              <a:rPr lang="en-GB" sz="1200" b="0" strike="noStrike" spc="-1" dirty="0" err="1">
                <a:solidFill>
                  <a:srgbClr val="000000"/>
                </a:solidFill>
                <a:latin typeface="+mn-lt"/>
                <a:ea typeface="+mn-ea"/>
              </a:rPr>
              <a:t>regimi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fiscali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preferenziali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Questo</a:t>
            </a:r>
            <a:r>
              <a:rPr lang="en-GB" sz="1200" b="0" strike="noStrike" spc="-1" dirty="0">
                <a:solidFill>
                  <a:srgbClr val="000000"/>
                </a:solidFill>
                <a:latin typeface="+mn-lt"/>
                <a:ea typeface="+mn-ea"/>
              </a:rPr>
              <a:t> fa </a:t>
            </a:r>
            <a:r>
              <a:rPr lang="en-GB" sz="1200" b="0" strike="noStrike" spc="-1" dirty="0" err="1">
                <a:solidFill>
                  <a:srgbClr val="000000"/>
                </a:solidFill>
                <a:latin typeface="+mn-lt"/>
                <a:ea typeface="+mn-ea"/>
              </a:rPr>
              <a:t>sì</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più</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ricchi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sia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imprese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sia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individui</a:t>
            </a:r>
            <a:r>
              <a:rPr lang="en-GB" sz="1200" b="0" strike="noStrike" spc="-1" dirty="0">
                <a:solidFill>
                  <a:srgbClr val="000000"/>
                </a:solidFill>
                <a:latin typeface="+mn-lt"/>
                <a:ea typeface="+mn-ea"/>
              </a:rPr>
              <a:t>) non </a:t>
            </a:r>
            <a:r>
              <a:rPr lang="en-GB" sz="1200" b="0" strike="noStrike" spc="-1" dirty="0" err="1">
                <a:solidFill>
                  <a:srgbClr val="000000"/>
                </a:solidFill>
                <a:latin typeface="+mn-lt"/>
                <a:ea typeface="+mn-ea"/>
              </a:rPr>
              <a:t>sempre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pagano</a:t>
            </a:r>
            <a:r>
              <a:rPr lang="en-GB" sz="1200" b="0" strike="noStrike" spc="-1" dirty="0">
                <a:solidFill>
                  <a:srgbClr val="000000"/>
                </a:solidFill>
                <a:latin typeface="+mn-lt"/>
                <a:ea typeface="+mn-ea"/>
              </a:rPr>
              <a:t> la </a:t>
            </a:r>
            <a:r>
              <a:rPr lang="en-GB" sz="1200" b="0" strike="noStrike" spc="-1" dirty="0" err="1">
                <a:solidFill>
                  <a:srgbClr val="000000"/>
                </a:solidFill>
                <a:latin typeface="+mn-lt"/>
                <a:ea typeface="+mn-ea"/>
              </a:rPr>
              <a:t>loro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giusta</a:t>
            </a:r>
            <a:r>
              <a:rPr lang="en-GB" sz="1200" b="0" strike="noStrike" spc="-1" dirty="0">
                <a:solidFill>
                  <a:srgbClr val="000000"/>
                </a:solidFill>
                <a:latin typeface="+mn-lt"/>
                <a:ea typeface="+mn-ea"/>
              </a:rPr>
              <a:t>” quota di </a:t>
            </a:r>
            <a:r>
              <a:rPr lang="en-GB" sz="1200" b="0" strike="noStrike" spc="-1" dirty="0" err="1">
                <a:solidFill>
                  <a:srgbClr val="000000"/>
                </a:solidFill>
                <a:latin typeface="+mn-lt"/>
                <a:ea typeface="+mn-ea"/>
              </a:rPr>
              <a:t>tasse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nel</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Paese</a:t>
            </a:r>
            <a:r>
              <a:rPr lang="en-GB" sz="1200" b="0" strike="noStrike" spc="-1" dirty="0">
                <a:solidFill>
                  <a:srgbClr val="000000"/>
                </a:solidFill>
                <a:latin typeface="+mn-lt"/>
                <a:ea typeface="+mn-ea"/>
              </a:rPr>
              <a:t> dove </a:t>
            </a:r>
            <a:r>
              <a:rPr lang="en-GB" sz="1200" b="0" strike="noStrike" spc="-1" dirty="0" err="1">
                <a:solidFill>
                  <a:srgbClr val="000000"/>
                </a:solidFill>
                <a:latin typeface="+mn-lt"/>
                <a:ea typeface="+mn-ea"/>
              </a:rPr>
              <a:t>conducono</a:t>
            </a:r>
            <a:r>
              <a:rPr lang="en-GB" sz="1200" b="0" strike="noStrike" spc="-1" dirty="0">
                <a:solidFill>
                  <a:srgbClr val="000000"/>
                </a:solidFill>
                <a:latin typeface="+mn-lt"/>
                <a:ea typeface="+mn-ea"/>
              </a:rPr>
              <a:t> la </a:t>
            </a:r>
            <a:r>
              <a:rPr lang="en-GB" sz="1200" b="0" strike="noStrike" spc="-1" dirty="0" err="1">
                <a:solidFill>
                  <a:srgbClr val="000000"/>
                </a:solidFill>
                <a:latin typeface="+mn-lt"/>
                <a:ea typeface="+mn-ea"/>
              </a:rPr>
              <a:t>loro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attività</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economica</a:t>
            </a:r>
            <a:r>
              <a:rPr lang="en-GB" sz="1200" b="0" strike="noStrike" spc="-1" dirty="0">
                <a:solidFill>
                  <a:srgbClr val="000000"/>
                </a:solidFill>
                <a:latin typeface="+mn-lt"/>
                <a:ea typeface="+mn-ea"/>
              </a:rPr>
              <a:t> e dove </a:t>
            </a:r>
            <a:r>
              <a:rPr lang="en-GB" sz="1200" b="0" strike="noStrike" spc="-1" dirty="0" err="1">
                <a:solidFill>
                  <a:srgbClr val="000000"/>
                </a:solidFill>
                <a:latin typeface="+mn-lt"/>
                <a:ea typeface="+mn-ea"/>
              </a:rPr>
              <a:t>traggono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profitti</a:t>
            </a:r>
            <a:r>
              <a:rPr lang="en-GB" sz="1200" b="0" strike="noStrike" spc="-1" dirty="0">
                <a:solidFill>
                  <a:srgbClr val="000000"/>
                </a:solidFill>
                <a:latin typeface="+mn-lt"/>
                <a:ea typeface="+mn-ea"/>
              </a:rPr>
              <a:t>. È </a:t>
            </a:r>
            <a:r>
              <a:rPr lang="en-GB" sz="1200" b="0" strike="noStrike" spc="-1" dirty="0" err="1">
                <a:solidFill>
                  <a:srgbClr val="000000"/>
                </a:solidFill>
                <a:latin typeface="+mn-lt"/>
                <a:ea typeface="+mn-ea"/>
              </a:rPr>
              <a:t>il</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fenomeno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dell’elusione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fiscale</a:t>
            </a:r>
            <a:r>
              <a:rPr lang="en-GB" sz="1200" b="0" strike="noStrike" spc="-1" dirty="0">
                <a:solidFill>
                  <a:srgbClr val="000000"/>
                </a:solidFill>
                <a:latin typeface="+mn-lt"/>
                <a:ea typeface="+mn-ea"/>
              </a:rPr>
              <a:t>. </a:t>
            </a:r>
            <a:endParaRPr lang="en-GB" sz="1200" b="0" strike="noStrike" spc="-1" dirty="0">
              <a:latin typeface="Arial"/>
            </a:endParaRPr>
          </a:p>
          <a:p>
            <a:pPr marL="216000" indent="-215640">
              <a:lnSpc>
                <a:spcPct val="100000"/>
              </a:lnSpc>
            </a:pPr>
            <a:r>
              <a:rPr lang="en-GB" sz="1200" b="0" strike="noStrike" spc="-1" dirty="0">
                <a:solidFill>
                  <a:srgbClr val="000000"/>
                </a:solidFill>
                <a:latin typeface="+mn-lt"/>
                <a:ea typeface="+mn-ea"/>
              </a:rPr>
              <a:t> </a:t>
            </a:r>
            <a:endParaRPr lang="en-GB" sz="1200" b="0" strike="noStrike" spc="-1" dirty="0">
              <a:latin typeface="Arial"/>
            </a:endParaRPr>
          </a:p>
          <a:p>
            <a:pPr marL="216000" indent="-215640">
              <a:lnSpc>
                <a:spcPct val="100000"/>
              </a:lnSpc>
            </a:pPr>
            <a:r>
              <a:rPr lang="en-GB" sz="1200" b="0" strike="noStrike" spc="-1" dirty="0" err="1">
                <a:solidFill>
                  <a:srgbClr val="000000"/>
                </a:solidFill>
                <a:latin typeface="+mn-lt"/>
                <a:ea typeface="+mn-ea"/>
              </a:rPr>
              <a:t>Mostrate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questo</a:t>
            </a:r>
            <a:r>
              <a:rPr lang="en-GB" sz="1200" b="0" strike="noStrike" spc="-1" dirty="0">
                <a:solidFill>
                  <a:srgbClr val="000000"/>
                </a:solidFill>
                <a:latin typeface="+mn-lt"/>
                <a:ea typeface="+mn-ea"/>
              </a:rPr>
              <a:t> video per far </a:t>
            </a:r>
            <a:r>
              <a:rPr lang="en-GB" sz="1200" b="0" strike="noStrike" spc="-1" dirty="0" err="1">
                <a:solidFill>
                  <a:srgbClr val="000000"/>
                </a:solidFill>
                <a:latin typeface="+mn-lt"/>
                <a:ea typeface="+mn-ea"/>
              </a:rPr>
              <a:t>riflettere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sull’elusione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fiscale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delle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multinazionali</a:t>
            </a:r>
            <a:endParaRPr lang="en-GB" sz="1200" b="0" strike="noStrike" spc="-1" dirty="0">
              <a:latin typeface="Arial"/>
            </a:endParaRPr>
          </a:p>
          <a:p>
            <a:pPr marL="216000" indent="-215640">
              <a:lnSpc>
                <a:spcPct val="100000"/>
              </a:lnSpc>
            </a:pPr>
            <a:r>
              <a:rPr lang="en-GB" sz="1200" b="0" i="1" strike="noStrike" spc="-1" dirty="0" err="1">
                <a:solidFill>
                  <a:srgbClr val="000000"/>
                </a:solidFill>
                <a:latin typeface="+mn-lt"/>
                <a:ea typeface="+mn-ea"/>
              </a:rPr>
              <a:t>Pagheresti</a:t>
            </a:r>
            <a:r>
              <a:rPr lang="en-GB" sz="1200" b="0" i="1" strike="noStrike" spc="-1" dirty="0">
                <a:solidFill>
                  <a:srgbClr val="000000"/>
                </a:solidFill>
                <a:latin typeface="+mn-lt"/>
                <a:ea typeface="+mn-ea"/>
              </a:rPr>
              <a:t> 20 euro per un </a:t>
            </a:r>
            <a:r>
              <a:rPr lang="en-GB" sz="1200" b="0" i="1" strike="noStrike" spc="-1" dirty="0" err="1">
                <a:solidFill>
                  <a:srgbClr val="000000"/>
                </a:solidFill>
                <a:latin typeface="+mn-lt"/>
                <a:ea typeface="+mn-ea"/>
              </a:rPr>
              <a:t>caffè</a:t>
            </a:r>
            <a:r>
              <a:rPr lang="en-GB" sz="1200" b="0" i="1" strike="noStrike" spc="-1" dirty="0">
                <a:solidFill>
                  <a:srgbClr val="000000"/>
                </a:solidFill>
                <a:latin typeface="+mn-lt"/>
                <a:ea typeface="+mn-ea"/>
              </a:rPr>
              <a:t>?</a:t>
            </a:r>
            <a:r>
              <a:rPr lang="en-GB" sz="1200" b="0" strike="noStrike" spc="-1" dirty="0">
                <a:solidFill>
                  <a:srgbClr val="000000"/>
                </a:solidFill>
                <a:latin typeface="+mn-lt"/>
                <a:ea typeface="+mn-ea"/>
              </a:rPr>
              <a:t> </a:t>
            </a:r>
            <a:r>
              <a:rPr lang="en-GB" sz="1200" b="0" u="sng" strike="noStrike" spc="-1" dirty="0">
                <a:solidFill>
                  <a:srgbClr val="000000"/>
                </a:solidFill>
                <a:uFillTx/>
                <a:latin typeface="+mn-lt"/>
                <a:ea typeface="+mn-ea"/>
                <a:hlinkClick r:id="rId3"/>
              </a:rPr>
              <a:t>https://www.youtube.com/watch?v=mp7L6n9c_TQ</a:t>
            </a:r>
            <a:r>
              <a:rPr lang="en-GB" sz="1200" b="0" strike="noStrike" spc="-1" dirty="0">
                <a:solidFill>
                  <a:srgbClr val="000000"/>
                </a:solidFill>
                <a:latin typeface="+mn-lt"/>
                <a:ea typeface="+mn-ea"/>
              </a:rPr>
              <a:t> </a:t>
            </a:r>
            <a:endParaRPr lang="en-GB" sz="1200" b="0" strike="noStrike" spc="-1" dirty="0">
              <a:latin typeface="Arial"/>
            </a:endParaRPr>
          </a:p>
          <a:p>
            <a:pPr marL="216000" indent="-215640">
              <a:lnSpc>
                <a:spcPct val="100000"/>
              </a:lnSpc>
            </a:pPr>
            <a:r>
              <a:rPr lang="en-GB" sz="1200" b="0" strike="noStrike" spc="-1" dirty="0">
                <a:solidFill>
                  <a:srgbClr val="000000"/>
                </a:solidFill>
                <a:latin typeface="+mn-lt"/>
                <a:ea typeface="+mn-ea"/>
              </a:rPr>
              <a:t>(Oxfam 2’53’’, 2016)</a:t>
            </a:r>
            <a:endParaRPr lang="en-GB" sz="1200" b="0" strike="noStrike" spc="-1" dirty="0">
              <a:latin typeface="Arial"/>
            </a:endParaRPr>
          </a:p>
          <a:p>
            <a:pPr marL="216000" indent="-215640">
              <a:lnSpc>
                <a:spcPct val="100000"/>
              </a:lnSpc>
            </a:pPr>
            <a:r>
              <a:rPr lang="en-GB" sz="1200" b="0" strike="noStrike" spc="-1" dirty="0">
                <a:solidFill>
                  <a:srgbClr val="000000"/>
                </a:solidFill>
                <a:latin typeface="+mn-lt"/>
                <a:ea typeface="+mn-ea"/>
              </a:rPr>
              <a:t> </a:t>
            </a:r>
            <a:endParaRPr lang="en-GB" sz="1200" b="0" strike="noStrike" spc="-1" dirty="0">
              <a:latin typeface="Arial"/>
            </a:endParaRPr>
          </a:p>
          <a:p>
            <a:pPr marL="216000" indent="-215640">
              <a:lnSpc>
                <a:spcPct val="100000"/>
              </a:lnSpc>
            </a:pPr>
            <a:r>
              <a:rPr lang="en-GB" sz="1200" b="0" strike="noStrike" spc="-1" dirty="0">
                <a:solidFill>
                  <a:srgbClr val="000000"/>
                </a:solidFill>
                <a:latin typeface="+mn-lt"/>
                <a:ea typeface="+mn-ea"/>
              </a:rPr>
              <a:t>I </a:t>
            </a:r>
            <a:r>
              <a:rPr lang="en-GB" sz="1200" b="0" strike="noStrike" spc="-1" dirty="0" err="1">
                <a:solidFill>
                  <a:srgbClr val="000000"/>
                </a:solidFill>
                <a:latin typeface="+mn-lt"/>
                <a:ea typeface="+mn-ea"/>
              </a:rPr>
              <a:t>gruppi</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lavoro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condividono</a:t>
            </a:r>
            <a:r>
              <a:rPr lang="en-GB" sz="1200" b="0" strike="noStrike" spc="-1" dirty="0">
                <a:solidFill>
                  <a:srgbClr val="000000"/>
                </a:solidFill>
                <a:latin typeface="+mn-lt"/>
                <a:ea typeface="+mn-ea"/>
              </a:rPr>
              <a:t> in </a:t>
            </a:r>
            <a:r>
              <a:rPr lang="en-GB" sz="1200" b="0" strike="noStrike" spc="-1" dirty="0" err="1">
                <a:solidFill>
                  <a:srgbClr val="000000"/>
                </a:solidFill>
                <a:latin typeface="+mn-lt"/>
                <a:ea typeface="+mn-ea"/>
              </a:rPr>
              <a:t>plenaria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propri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risultati</a:t>
            </a:r>
            <a:r>
              <a:rPr lang="en-GB" sz="1200" b="0" strike="noStrike" spc="-1" dirty="0">
                <a:solidFill>
                  <a:srgbClr val="000000"/>
                </a:solidFill>
                <a:latin typeface="+mn-lt"/>
                <a:ea typeface="+mn-ea"/>
              </a:rPr>
              <a:t>.</a:t>
            </a:r>
            <a:endParaRPr lang="en-GB" sz="1200" b="0" strike="noStrike" spc="-1" dirty="0">
              <a:latin typeface="Arial"/>
            </a:endParaRPr>
          </a:p>
          <a:p>
            <a:pPr marL="216000" indent="-215640">
              <a:lnSpc>
                <a:spcPct val="100000"/>
              </a:lnSpc>
            </a:pPr>
            <a:r>
              <a:rPr lang="en-GB" sz="1200" b="0" strike="noStrike" spc="-1" dirty="0">
                <a:solidFill>
                  <a:srgbClr val="000000"/>
                </a:solidFill>
                <a:latin typeface="+mn-lt"/>
                <a:ea typeface="+mn-ea"/>
              </a:rPr>
              <a:t> </a:t>
            </a:r>
            <a:endParaRPr lang="en-GB" sz="1200" b="0" strike="noStrike" spc="-1" dirty="0">
              <a:latin typeface="Arial"/>
            </a:endParaRPr>
          </a:p>
          <a:p>
            <a:pPr>
              <a:lnSpc>
                <a:spcPct val="100000"/>
              </a:lnSpc>
            </a:pPr>
            <a:r>
              <a:rPr lang="en-GB" sz="1200" b="0" strike="noStrike" spc="-1" dirty="0" smtClean="0">
                <a:solidFill>
                  <a:srgbClr val="000000"/>
                </a:solidFill>
                <a:latin typeface="+mn-lt"/>
                <a:ea typeface="+mn-ea"/>
              </a:rPr>
              <a:t>15 </a:t>
            </a:r>
            <a:r>
              <a:rPr lang="en-GB" sz="1200" b="0" strike="noStrike" spc="-1" dirty="0" err="1">
                <a:solidFill>
                  <a:srgbClr val="000000"/>
                </a:solidFill>
                <a:latin typeface="+mn-lt"/>
                <a:ea typeface="+mn-ea"/>
              </a:rPr>
              <a:t>minuti</a:t>
            </a:r>
            <a:endParaRPr lang="en-GB" sz="1200" b="0" strike="noStrike" spc="-1" dirty="0">
              <a:latin typeface="Arial"/>
            </a:endParaRPr>
          </a:p>
        </p:txBody>
      </p:sp>
      <p:sp>
        <p:nvSpPr>
          <p:cNvPr id="217" name="CustomShape 3"/>
          <p:cNvSpPr/>
          <p:nvPr/>
        </p:nvSpPr>
        <p:spPr>
          <a:xfrm>
            <a:off x="3850560" y="9428760"/>
            <a:ext cx="2944800" cy="4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0D9A5FBD-8EA3-4755-A915-72F0E8AB6B14}" type="slidenum">
              <a:rPr lang="en-GB" sz="1200" b="0" strike="noStrike" spc="-1">
                <a:solidFill>
                  <a:srgbClr val="000000"/>
                </a:solidFill>
                <a:latin typeface="Arial"/>
                <a:ea typeface="ＭＳ Ｐゴシック"/>
              </a:rPr>
              <a:t>16</a:t>
            </a:fld>
            <a:endParaRPr lang="en-GB" sz="1200" b="0" strike="noStrike" spc="-1">
              <a:latin typeface="Arial"/>
            </a:endParaRPr>
          </a:p>
        </p:txBody>
      </p:sp>
    </p:spTree>
    <p:extLst>
      <p:ext uri="{BB962C8B-B14F-4D97-AF65-F5344CB8AC3E}">
        <p14:creationId xmlns:p14="http://schemas.microsoft.com/office/powerpoint/2010/main" val="655385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noRot="1" noChangeAspect="1"/>
          </p:cNvSpPr>
          <p:nvPr>
            <p:ph type="sldImg"/>
          </p:nvPr>
        </p:nvSpPr>
        <p:spPr>
          <a:xfrm>
            <a:off x="1165225" y="1241425"/>
            <a:ext cx="4465638" cy="3349625"/>
          </a:xfrm>
          <a:prstGeom prst="rect">
            <a:avLst/>
          </a:prstGeom>
        </p:spPr>
      </p:sp>
      <p:sp>
        <p:nvSpPr>
          <p:cNvPr id="225" name="PlaceHolder 2"/>
          <p:cNvSpPr>
            <a:spLocks noGrp="1"/>
          </p:cNvSpPr>
          <p:nvPr>
            <p:ph type="body"/>
          </p:nvPr>
        </p:nvSpPr>
        <p:spPr>
          <a:xfrm>
            <a:off x="679680" y="4777200"/>
            <a:ext cx="5437440" cy="3907800"/>
          </a:xfrm>
          <a:prstGeom prst="rect">
            <a:avLst/>
          </a:prstGeom>
        </p:spPr>
        <p:txBody>
          <a:bodyPr lIns="0" tIns="0" rIns="0" bIns="0"/>
          <a:lstStyle/>
          <a:p>
            <a:pPr marL="216000" indent="-215640">
              <a:lnSpc>
                <a:spcPct val="100000"/>
              </a:lnSpc>
            </a:pPr>
            <a:r>
              <a:rPr lang="en-GB" sz="2000" b="0" strike="noStrike" spc="-1" dirty="0" smtClean="0">
                <a:solidFill>
                  <a:srgbClr val="000000"/>
                </a:solidFill>
                <a:latin typeface="+mn-lt"/>
                <a:ea typeface="+mn-ea"/>
              </a:rPr>
              <a:t>Far </a:t>
            </a:r>
            <a:r>
              <a:rPr lang="en-GB" sz="2000" b="0" strike="noStrike" spc="-1" dirty="0" err="1" smtClean="0">
                <a:solidFill>
                  <a:srgbClr val="000000"/>
                </a:solidFill>
                <a:latin typeface="+mn-lt"/>
                <a:ea typeface="+mn-ea"/>
              </a:rPr>
              <a:t>riflettere</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i</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ragazzi</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sulla</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pervasività</a:t>
            </a:r>
            <a:r>
              <a:rPr lang="en-GB" sz="2000" b="0" strike="noStrike" spc="-1" dirty="0" smtClean="0">
                <a:solidFill>
                  <a:srgbClr val="000000"/>
                </a:solidFill>
                <a:latin typeface="+mn-lt"/>
                <a:ea typeface="+mn-ea"/>
              </a:rPr>
              <a:t> del </a:t>
            </a:r>
            <a:r>
              <a:rPr lang="en-GB" sz="2000" b="0" strike="noStrike" spc="-1" dirty="0" err="1" smtClean="0">
                <a:solidFill>
                  <a:srgbClr val="000000"/>
                </a:solidFill>
                <a:latin typeface="+mn-lt"/>
                <a:ea typeface="+mn-ea"/>
              </a:rPr>
              <a:t>fenomeno</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dell’elusione</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fiscale</a:t>
            </a:r>
            <a:r>
              <a:rPr lang="en-GB" sz="2000" b="0" strike="noStrike" spc="-1" dirty="0" smtClean="0">
                <a:solidFill>
                  <a:srgbClr val="000000"/>
                </a:solidFill>
                <a:latin typeface="+mn-lt"/>
                <a:ea typeface="+mn-ea"/>
              </a:rPr>
              <a:t> e </a:t>
            </a:r>
            <a:r>
              <a:rPr lang="en-GB" sz="2000" b="0" strike="noStrike" spc="-1" dirty="0" err="1" smtClean="0">
                <a:solidFill>
                  <a:srgbClr val="000000"/>
                </a:solidFill>
                <a:latin typeface="+mn-lt"/>
                <a:ea typeface="+mn-ea"/>
              </a:rPr>
              <a:t>sul</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fatto</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che</a:t>
            </a:r>
            <a:r>
              <a:rPr lang="en-GB" sz="2000" b="0" strike="noStrike" spc="-1" dirty="0" smtClean="0">
                <a:solidFill>
                  <a:srgbClr val="000000"/>
                </a:solidFill>
                <a:latin typeface="+mn-lt"/>
                <a:ea typeface="+mn-ea"/>
              </a:rPr>
              <a:t> tale </a:t>
            </a:r>
            <a:r>
              <a:rPr lang="en-GB" sz="2000" b="0" strike="noStrike" spc="-1" dirty="0" err="1" smtClean="0">
                <a:solidFill>
                  <a:srgbClr val="000000"/>
                </a:solidFill>
                <a:latin typeface="+mn-lt"/>
                <a:ea typeface="+mn-ea"/>
              </a:rPr>
              <a:t>fenomeno</a:t>
            </a:r>
            <a:r>
              <a:rPr lang="en-GB" sz="2000" b="0" strike="noStrike" spc="-1" dirty="0" smtClean="0">
                <a:solidFill>
                  <a:srgbClr val="000000"/>
                </a:solidFill>
                <a:latin typeface="+mn-lt"/>
                <a:ea typeface="+mn-ea"/>
              </a:rPr>
              <a:t> non </a:t>
            </a:r>
            <a:r>
              <a:rPr lang="en-GB" sz="2000" b="0" strike="noStrike" spc="-1" dirty="0" err="1" smtClean="0">
                <a:solidFill>
                  <a:srgbClr val="000000"/>
                </a:solidFill>
                <a:latin typeface="+mn-lt"/>
                <a:ea typeface="+mn-ea"/>
              </a:rPr>
              <a:t>riguarda</a:t>
            </a:r>
            <a:r>
              <a:rPr lang="en-GB" sz="2000" b="0" strike="noStrike" spc="-1" dirty="0" smtClean="0">
                <a:solidFill>
                  <a:srgbClr val="000000"/>
                </a:solidFill>
                <a:latin typeface="+mn-lt"/>
                <a:ea typeface="+mn-ea"/>
              </a:rPr>
              <a:t> solo le </a:t>
            </a:r>
            <a:r>
              <a:rPr lang="en-GB" sz="2000" b="0" strike="noStrike" spc="-1" dirty="0" err="1" smtClean="0">
                <a:solidFill>
                  <a:srgbClr val="000000"/>
                </a:solidFill>
                <a:latin typeface="+mn-lt"/>
                <a:ea typeface="+mn-ea"/>
              </a:rPr>
              <a:t>grandi</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multinazionali</a:t>
            </a:r>
            <a:r>
              <a:rPr lang="en-GB" sz="2000" b="0" strike="noStrike" spc="-1" dirty="0" smtClean="0">
                <a:solidFill>
                  <a:srgbClr val="000000"/>
                </a:solidFill>
                <a:latin typeface="+mn-lt"/>
                <a:ea typeface="+mn-ea"/>
              </a:rPr>
              <a:t> ma </a:t>
            </a:r>
            <a:r>
              <a:rPr lang="en-GB" sz="2000" b="0" strike="noStrike" spc="-1" dirty="0" err="1" smtClean="0">
                <a:solidFill>
                  <a:srgbClr val="000000"/>
                </a:solidFill>
                <a:latin typeface="+mn-lt"/>
                <a:ea typeface="+mn-ea"/>
              </a:rPr>
              <a:t>anche</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gli</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individui</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più</a:t>
            </a:r>
            <a:endParaRPr lang="en-GB" sz="2000" b="0" strike="noStrike" spc="-1" dirty="0" smtClean="0">
              <a:solidFill>
                <a:srgbClr val="000000"/>
              </a:solidFill>
              <a:latin typeface="+mn-lt"/>
              <a:ea typeface="+mn-ea"/>
            </a:endParaRPr>
          </a:p>
          <a:p>
            <a:pPr marL="216000" indent="-215640">
              <a:lnSpc>
                <a:spcPct val="100000"/>
              </a:lnSpc>
            </a:pPr>
            <a:r>
              <a:rPr lang="en-GB" sz="2000" b="0" strike="noStrike" spc="-1" dirty="0" err="1" smtClean="0">
                <a:solidFill>
                  <a:srgbClr val="000000"/>
                </a:solidFill>
                <a:latin typeface="+mn-lt"/>
                <a:ea typeface="+mn-ea"/>
              </a:rPr>
              <a:t>ricchi</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che</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ricorrono</a:t>
            </a:r>
            <a:r>
              <a:rPr lang="en-GB" sz="2000" b="0" strike="noStrike" spc="-1" dirty="0" smtClean="0">
                <a:solidFill>
                  <a:srgbClr val="000000"/>
                </a:solidFill>
                <a:latin typeface="+mn-lt"/>
                <a:ea typeface="+mn-ea"/>
              </a:rPr>
              <a:t> a </a:t>
            </a:r>
            <a:r>
              <a:rPr lang="en-GB" sz="2000" b="0" strike="noStrike" spc="-1" dirty="0" err="1" smtClean="0">
                <a:solidFill>
                  <a:srgbClr val="000000"/>
                </a:solidFill>
                <a:latin typeface="+mn-lt"/>
                <a:ea typeface="+mn-ea"/>
              </a:rPr>
              <a:t>stratagemmi</a:t>
            </a:r>
            <a:r>
              <a:rPr lang="en-GB" sz="2000" b="0" strike="noStrike" spc="-1" dirty="0" smtClean="0">
                <a:solidFill>
                  <a:srgbClr val="000000"/>
                </a:solidFill>
                <a:latin typeface="+mn-lt"/>
                <a:ea typeface="+mn-ea"/>
              </a:rPr>
              <a:t> per </a:t>
            </a:r>
            <a:r>
              <a:rPr lang="en-GB" sz="2000" b="0" strike="noStrike" spc="-1" dirty="0" err="1" smtClean="0">
                <a:solidFill>
                  <a:srgbClr val="000000"/>
                </a:solidFill>
                <a:latin typeface="+mn-lt"/>
                <a:ea typeface="+mn-ea"/>
              </a:rPr>
              <a:t>ridurre</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il</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proprio</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onere</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fiscale</a:t>
            </a:r>
            <a:r>
              <a:rPr lang="en-GB" sz="2000" b="0" strike="noStrike" spc="-1" dirty="0" smtClean="0">
                <a:solidFill>
                  <a:srgbClr val="000000"/>
                </a:solidFill>
                <a:latin typeface="+mn-lt"/>
                <a:ea typeface="+mn-ea"/>
              </a:rPr>
              <a:t>. È </a:t>
            </a:r>
            <a:r>
              <a:rPr lang="en-GB" sz="2000" b="0" strike="noStrike" spc="-1" dirty="0" err="1" smtClean="0">
                <a:solidFill>
                  <a:srgbClr val="000000"/>
                </a:solidFill>
                <a:latin typeface="+mn-lt"/>
                <a:ea typeface="+mn-ea"/>
              </a:rPr>
              <a:t>importante</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quindi</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che</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si</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rendano</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i</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ragazzi</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consapevoli</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su</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alcune</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misure</a:t>
            </a:r>
            <a:r>
              <a:rPr lang="en-GB" sz="2000" b="0" strike="noStrike" spc="-1" dirty="0" smtClean="0">
                <a:solidFill>
                  <a:srgbClr val="000000"/>
                </a:solidFill>
                <a:latin typeface="+mn-lt"/>
                <a:ea typeface="+mn-ea"/>
              </a:rPr>
              <a:t> per </a:t>
            </a:r>
            <a:r>
              <a:rPr lang="en-GB" sz="2000" b="0" strike="noStrike" spc="-1" dirty="0" err="1" smtClean="0">
                <a:solidFill>
                  <a:srgbClr val="000000"/>
                </a:solidFill>
                <a:latin typeface="+mn-lt"/>
                <a:ea typeface="+mn-ea"/>
              </a:rPr>
              <a:t>contrastare</a:t>
            </a:r>
            <a:r>
              <a:rPr lang="en-GB" sz="2000" b="0" strike="noStrike" spc="-1" dirty="0" smtClean="0">
                <a:solidFill>
                  <a:srgbClr val="000000"/>
                </a:solidFill>
                <a:latin typeface="+mn-lt"/>
                <a:ea typeface="+mn-ea"/>
              </a:rPr>
              <a:t> la</a:t>
            </a:r>
            <a:endParaRPr lang="en-GB" sz="2000" b="0" strike="noStrike" spc="-1" baseline="0" dirty="0" smtClean="0">
              <a:solidFill>
                <a:srgbClr val="000000"/>
              </a:solidFill>
              <a:latin typeface="+mn-lt"/>
              <a:ea typeface="+mn-ea"/>
            </a:endParaRPr>
          </a:p>
          <a:p>
            <a:pPr marL="216000" indent="-215640">
              <a:lnSpc>
                <a:spcPct val="100000"/>
              </a:lnSpc>
            </a:pPr>
            <a:r>
              <a:rPr lang="en-GB" sz="2000" b="0" strike="noStrike" spc="-1" dirty="0" err="1" smtClean="0">
                <a:solidFill>
                  <a:srgbClr val="000000"/>
                </a:solidFill>
                <a:latin typeface="+mn-lt"/>
                <a:ea typeface="+mn-ea"/>
              </a:rPr>
              <a:t>disuguaglianza</a:t>
            </a:r>
            <a:r>
              <a:rPr lang="en-GB" sz="2000" b="0" strike="noStrike" spc="-1" dirty="0" smtClean="0">
                <a:solidFill>
                  <a:srgbClr val="000000"/>
                </a:solidFill>
                <a:latin typeface="+mn-lt"/>
                <a:ea typeface="+mn-ea"/>
              </a:rPr>
              <a:t> </a:t>
            </a:r>
            <a:r>
              <a:rPr lang="en-GB" sz="2000" b="0" strike="noStrike" spc="-1" dirty="0" err="1" smtClean="0">
                <a:solidFill>
                  <a:srgbClr val="000000"/>
                </a:solidFill>
                <a:latin typeface="+mn-lt"/>
                <a:ea typeface="+mn-ea"/>
              </a:rPr>
              <a:t>attraverso</a:t>
            </a:r>
            <a:r>
              <a:rPr lang="en-GB" sz="2000" b="0" strike="noStrike" spc="-1" dirty="0" smtClean="0">
                <a:solidFill>
                  <a:srgbClr val="000000"/>
                </a:solidFill>
                <a:latin typeface="+mn-lt"/>
                <a:ea typeface="+mn-ea"/>
              </a:rPr>
              <a:t> la leva del </a:t>
            </a:r>
            <a:r>
              <a:rPr lang="en-GB" sz="2000" b="0" strike="noStrike" spc="-1" dirty="0" err="1" smtClean="0">
                <a:solidFill>
                  <a:srgbClr val="000000"/>
                </a:solidFill>
                <a:latin typeface="+mn-lt"/>
                <a:ea typeface="+mn-ea"/>
              </a:rPr>
              <a:t>fisco</a:t>
            </a:r>
            <a:endParaRPr lang="en-GB" sz="2000" b="0" strike="noStrike" spc="-1" dirty="0" smtClean="0">
              <a:solidFill>
                <a:srgbClr val="000000"/>
              </a:solidFill>
              <a:latin typeface="+mn-lt"/>
              <a:ea typeface="+mn-ea"/>
            </a:endParaRPr>
          </a:p>
          <a:p>
            <a:pPr marL="216000" indent="-215640">
              <a:lnSpc>
                <a:spcPct val="100000"/>
              </a:lnSpc>
            </a:pPr>
            <a:endParaRPr lang="en-GB" sz="2000" b="0" strike="noStrike" spc="-1" dirty="0" smtClean="0">
              <a:solidFill>
                <a:srgbClr val="000000"/>
              </a:solidFill>
              <a:latin typeface="+mn-lt"/>
              <a:ea typeface="+mn-ea"/>
            </a:endParaRPr>
          </a:p>
          <a:p>
            <a:pPr marL="216000" indent="-215640">
              <a:lnSpc>
                <a:spcPct val="100000"/>
              </a:lnSpc>
            </a:pPr>
            <a:r>
              <a:rPr lang="en-GB" sz="2000" b="0" strike="noStrike" spc="-1" dirty="0" smtClean="0">
                <a:solidFill>
                  <a:srgbClr val="000000"/>
                </a:solidFill>
                <a:latin typeface="+mn-lt"/>
                <a:ea typeface="+mn-ea"/>
              </a:rPr>
              <a:t>5</a:t>
            </a:r>
            <a:r>
              <a:rPr lang="en-GB" sz="2000" b="0" strike="noStrike" spc="-1" baseline="0" dirty="0" smtClean="0">
                <a:solidFill>
                  <a:srgbClr val="000000"/>
                </a:solidFill>
                <a:latin typeface="+mn-lt"/>
                <a:ea typeface="+mn-ea"/>
              </a:rPr>
              <a:t> </a:t>
            </a:r>
            <a:r>
              <a:rPr lang="en-GB" sz="2000" b="0" strike="noStrike" spc="-1" baseline="0" dirty="0" err="1" smtClean="0">
                <a:solidFill>
                  <a:srgbClr val="000000"/>
                </a:solidFill>
                <a:latin typeface="+mn-lt"/>
                <a:ea typeface="+mn-ea"/>
              </a:rPr>
              <a:t>minuti</a:t>
            </a:r>
            <a:endParaRPr lang="en-GB" sz="2000" b="0" strike="noStrike" spc="-1" dirty="0">
              <a:latin typeface="Arial"/>
            </a:endParaRPr>
          </a:p>
        </p:txBody>
      </p:sp>
      <p:sp>
        <p:nvSpPr>
          <p:cNvPr id="226" name="CustomShape 3"/>
          <p:cNvSpPr/>
          <p:nvPr/>
        </p:nvSpPr>
        <p:spPr>
          <a:xfrm>
            <a:off x="3850560" y="9428760"/>
            <a:ext cx="2944800" cy="4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64F815F-BE61-4700-98D9-8B1F28B8425A}" type="slidenum">
              <a:rPr lang="en-GB" sz="1200" b="0" strike="noStrike" spc="-1">
                <a:solidFill>
                  <a:srgbClr val="000000"/>
                </a:solidFill>
                <a:latin typeface="Arial"/>
                <a:ea typeface="ＭＳ Ｐゴシック"/>
              </a:rPr>
              <a:t>17</a:t>
            </a:fld>
            <a:endParaRPr lang="en-GB" sz="1200" b="0" strike="noStrike" spc="-1">
              <a:latin typeface="Arial"/>
            </a:endParaRPr>
          </a:p>
        </p:txBody>
      </p:sp>
    </p:spTree>
    <p:extLst>
      <p:ext uri="{BB962C8B-B14F-4D97-AF65-F5344CB8AC3E}">
        <p14:creationId xmlns:p14="http://schemas.microsoft.com/office/powerpoint/2010/main" val="4128324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noRot="1" noChangeAspect="1"/>
          </p:cNvSpPr>
          <p:nvPr>
            <p:ph type="sldImg"/>
          </p:nvPr>
        </p:nvSpPr>
        <p:spPr>
          <a:xfrm>
            <a:off x="1165225" y="1241425"/>
            <a:ext cx="4465638" cy="3349625"/>
          </a:xfrm>
          <a:prstGeom prst="rect">
            <a:avLst/>
          </a:prstGeom>
        </p:spPr>
      </p:sp>
      <p:sp>
        <p:nvSpPr>
          <p:cNvPr id="228" name="PlaceHolder 2"/>
          <p:cNvSpPr>
            <a:spLocks noGrp="1"/>
          </p:cNvSpPr>
          <p:nvPr>
            <p:ph type="body"/>
          </p:nvPr>
        </p:nvSpPr>
        <p:spPr>
          <a:xfrm>
            <a:off x="679680" y="4777200"/>
            <a:ext cx="5437440" cy="3907800"/>
          </a:xfrm>
          <a:prstGeom prst="rect">
            <a:avLst/>
          </a:prstGeom>
        </p:spPr>
        <p:txBody>
          <a:bodyPr lIns="0" tIns="0" rIns="0" bIns="0"/>
          <a:lstStyle/>
          <a:p>
            <a:pPr marL="216000" indent="-215640">
              <a:lnSpc>
                <a:spcPct val="100000"/>
              </a:lnSpc>
            </a:pPr>
            <a:r>
              <a:rPr lang="en-GB" sz="2000" b="0" strike="noStrike" spc="-1" dirty="0" err="1">
                <a:latin typeface="Arial"/>
              </a:rPr>
              <a:t>Ri-organizzate</a:t>
            </a:r>
            <a:r>
              <a:rPr lang="en-GB" sz="2000" b="0" strike="noStrike" spc="-1" dirty="0">
                <a:latin typeface="Arial"/>
              </a:rPr>
              <a:t> </a:t>
            </a:r>
            <a:r>
              <a:rPr lang="en-GB" sz="2000" b="0" strike="noStrike" spc="-1" dirty="0" err="1">
                <a:latin typeface="Arial"/>
              </a:rPr>
              <a:t>i</a:t>
            </a:r>
            <a:r>
              <a:rPr lang="en-GB" sz="2000" b="0" strike="noStrike" spc="-1" dirty="0">
                <a:latin typeface="Arial"/>
              </a:rPr>
              <a:t> </a:t>
            </a:r>
            <a:r>
              <a:rPr lang="en-GB" sz="2000" b="0" strike="noStrike" spc="-1" dirty="0" err="1">
                <a:latin typeface="Arial"/>
              </a:rPr>
              <a:t>gruppi</a:t>
            </a:r>
            <a:r>
              <a:rPr lang="en-GB" sz="2000" b="0" strike="noStrike" spc="-1" dirty="0">
                <a:latin typeface="Arial"/>
              </a:rPr>
              <a:t> di </a:t>
            </a:r>
            <a:r>
              <a:rPr lang="en-GB" sz="2000" b="0" strike="noStrike" spc="-1" dirty="0" err="1">
                <a:latin typeface="Arial"/>
              </a:rPr>
              <a:t>analisi</a:t>
            </a:r>
            <a:r>
              <a:rPr lang="en-GB" sz="2000" b="0" strike="noStrike" spc="-1" dirty="0">
                <a:latin typeface="Arial"/>
              </a:rPr>
              <a:t> del video </a:t>
            </a:r>
            <a:r>
              <a:rPr lang="en-GB" sz="2000" b="0" strike="noStrike" spc="-1" dirty="0" err="1">
                <a:latin typeface="Arial"/>
              </a:rPr>
              <a:t>cambiando</a:t>
            </a:r>
            <a:r>
              <a:rPr lang="en-GB" sz="2000" b="0" strike="noStrike" spc="-1" dirty="0">
                <a:latin typeface="Arial"/>
              </a:rPr>
              <a:t> </a:t>
            </a:r>
            <a:r>
              <a:rPr lang="en-GB" sz="2000" b="0" strike="noStrike" spc="-1" dirty="0" err="1">
                <a:latin typeface="Arial"/>
              </a:rPr>
              <a:t>i</a:t>
            </a:r>
            <a:r>
              <a:rPr lang="en-GB" sz="2000" b="0" strike="noStrike" spc="-1" dirty="0">
                <a:latin typeface="Arial"/>
              </a:rPr>
              <a:t> </a:t>
            </a:r>
            <a:r>
              <a:rPr lang="en-GB" sz="2000" b="0" strike="noStrike" spc="-1" dirty="0" err="1">
                <a:latin typeface="Arial"/>
              </a:rPr>
              <a:t>ruoli</a:t>
            </a:r>
            <a:r>
              <a:rPr lang="en-GB" sz="2000" b="0" strike="noStrike" spc="-1" dirty="0">
                <a:latin typeface="Arial"/>
              </a:rPr>
              <a:t>. </a:t>
            </a:r>
            <a:r>
              <a:rPr lang="en-GB" sz="2000" b="0" strike="noStrike" spc="-1" dirty="0" err="1">
                <a:latin typeface="Arial"/>
              </a:rPr>
              <a:t>Mostrate</a:t>
            </a:r>
            <a:r>
              <a:rPr lang="en-GB" sz="2000" b="0" strike="noStrike" spc="-1" dirty="0">
                <a:latin typeface="Arial"/>
              </a:rPr>
              <a:t> </a:t>
            </a:r>
            <a:r>
              <a:rPr lang="en-GB" sz="2000" b="0" strike="noStrike" spc="-1" dirty="0" err="1">
                <a:latin typeface="Arial"/>
              </a:rPr>
              <a:t>il</a:t>
            </a:r>
            <a:r>
              <a:rPr lang="en-GB" sz="2000" b="0" strike="noStrike" spc="-1" dirty="0">
                <a:latin typeface="Arial"/>
              </a:rPr>
              <a:t> video «Two girls» https://www.youtube.com/watch?time_continue=145&amp;v=dtCDO29waIk e </a:t>
            </a:r>
            <a:r>
              <a:rPr lang="en-GB" sz="2000" b="0" strike="noStrike" spc="-1" dirty="0" err="1">
                <a:latin typeface="Arial"/>
              </a:rPr>
              <a:t>chiedete</a:t>
            </a:r>
            <a:r>
              <a:rPr lang="en-GB" sz="2000" b="0" strike="noStrike" spc="-1" dirty="0">
                <a:latin typeface="Arial"/>
              </a:rPr>
              <a:t> in </a:t>
            </a:r>
            <a:r>
              <a:rPr lang="en-GB" sz="2000" b="0" strike="noStrike" spc="-1" dirty="0" err="1">
                <a:latin typeface="Arial"/>
              </a:rPr>
              <a:t>plenaria</a:t>
            </a:r>
            <a:r>
              <a:rPr lang="en-GB" sz="2000" b="0" strike="noStrike" spc="-1" dirty="0">
                <a:latin typeface="Arial"/>
              </a:rPr>
              <a:t>:</a:t>
            </a:r>
          </a:p>
          <a:p>
            <a:pPr marL="216000" indent="-215640">
              <a:lnSpc>
                <a:spcPct val="100000"/>
              </a:lnSpc>
            </a:pPr>
            <a:endParaRPr lang="en-GB" sz="2000" b="0" strike="noStrike" spc="-1" dirty="0">
              <a:latin typeface="Arial"/>
            </a:endParaRPr>
          </a:p>
          <a:p>
            <a:pPr marL="171360" indent="-170640">
              <a:lnSpc>
                <a:spcPct val="100000"/>
              </a:lnSpc>
              <a:buClr>
                <a:srgbClr val="000000"/>
              </a:buClr>
              <a:buFont typeface="StarSymbol"/>
              <a:buChar char="-"/>
            </a:pPr>
            <a:r>
              <a:rPr lang="en-GB" sz="1200" b="0" strike="noStrike" spc="-1" dirty="0">
                <a:solidFill>
                  <a:srgbClr val="000000"/>
                </a:solidFill>
                <a:latin typeface="+mn-lt"/>
                <a:ea typeface="+mn-ea"/>
              </a:rPr>
              <a:t>Cosa </a:t>
            </a:r>
            <a:r>
              <a:rPr lang="en-GB" sz="1200" b="0" strike="noStrike" spc="-1" dirty="0" err="1">
                <a:solidFill>
                  <a:srgbClr val="000000"/>
                </a:solidFill>
                <a:latin typeface="+mn-lt"/>
                <a:ea typeface="+mn-ea"/>
              </a:rPr>
              <a:t>avete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appuntato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sul</a:t>
            </a:r>
            <a:r>
              <a:rPr lang="en-GB" sz="1200" b="0" strike="noStrike" spc="-1" dirty="0">
                <a:solidFill>
                  <a:srgbClr val="000000"/>
                </a:solidFill>
                <a:latin typeface="+mn-lt"/>
                <a:ea typeface="+mn-ea"/>
              </a:rPr>
              <a:t> video?</a:t>
            </a:r>
            <a:endParaRPr lang="en-GB" sz="1200" b="0" strike="noStrike" spc="-1" dirty="0">
              <a:latin typeface="Arial"/>
            </a:endParaRPr>
          </a:p>
          <a:p>
            <a:pPr marL="171360" indent="-170640">
              <a:lnSpc>
                <a:spcPct val="100000"/>
              </a:lnSpc>
              <a:buClr>
                <a:srgbClr val="000000"/>
              </a:buClr>
              <a:buFont typeface="StarSymbol"/>
              <a:buChar char="-"/>
            </a:pPr>
            <a:r>
              <a:rPr lang="en-GB" sz="2000" b="0" strike="noStrike" spc="-1" dirty="0">
                <a:solidFill>
                  <a:srgbClr val="000000"/>
                </a:solidFill>
                <a:latin typeface="+mn-lt"/>
                <a:ea typeface="+mn-ea"/>
              </a:rPr>
              <a:t>Cosa ne </a:t>
            </a:r>
            <a:r>
              <a:rPr lang="en-GB" sz="2000" b="0" strike="noStrike" spc="-1" dirty="0" err="1">
                <a:solidFill>
                  <a:srgbClr val="000000"/>
                </a:solidFill>
                <a:latin typeface="+mn-lt"/>
                <a:ea typeface="+mn-ea"/>
              </a:rPr>
              <a:t>pensate</a:t>
            </a:r>
            <a:r>
              <a:rPr lang="en-GB" sz="2000" b="0" strike="noStrike" spc="-1" dirty="0">
                <a:solidFill>
                  <a:srgbClr val="000000"/>
                </a:solidFill>
                <a:latin typeface="+mn-lt"/>
                <a:ea typeface="+mn-ea"/>
              </a:rPr>
              <a:t> del video?</a:t>
            </a:r>
            <a:endParaRPr lang="en-GB" sz="2000" b="0" strike="noStrike" spc="-1" dirty="0">
              <a:latin typeface="Arial"/>
            </a:endParaRPr>
          </a:p>
          <a:p>
            <a:pPr marL="171360" indent="-170640">
              <a:lnSpc>
                <a:spcPct val="100000"/>
              </a:lnSpc>
              <a:buClr>
                <a:srgbClr val="000000"/>
              </a:buClr>
              <a:buFont typeface="StarSymbol"/>
              <a:buChar char="-"/>
            </a:pPr>
            <a:r>
              <a:rPr lang="en-GB" sz="2000" b="0" strike="noStrike" spc="-1" dirty="0">
                <a:solidFill>
                  <a:srgbClr val="000000"/>
                </a:solidFill>
                <a:latin typeface="+mn-lt"/>
                <a:ea typeface="+mn-ea"/>
              </a:rPr>
              <a:t>Quale è la </a:t>
            </a:r>
            <a:r>
              <a:rPr lang="en-GB" sz="2000" b="0" strike="noStrike" spc="-1" dirty="0" err="1">
                <a:solidFill>
                  <a:srgbClr val="000000"/>
                </a:solidFill>
                <a:latin typeface="+mn-lt"/>
                <a:ea typeface="+mn-ea"/>
              </a:rPr>
              <a:t>relazione</a:t>
            </a:r>
            <a:r>
              <a:rPr lang="en-GB" sz="2000" b="0" strike="noStrike" spc="-1" dirty="0">
                <a:solidFill>
                  <a:srgbClr val="000000"/>
                </a:solidFill>
                <a:latin typeface="+mn-lt"/>
                <a:ea typeface="+mn-ea"/>
              </a:rPr>
              <a:t> </a:t>
            </a:r>
            <a:r>
              <a:rPr lang="en-GB" sz="2000" b="0" strike="noStrike" spc="-1" dirty="0" err="1">
                <a:solidFill>
                  <a:srgbClr val="000000"/>
                </a:solidFill>
                <a:latin typeface="+mn-lt"/>
                <a:ea typeface="+mn-ea"/>
              </a:rPr>
              <a:t>fra</a:t>
            </a:r>
            <a:r>
              <a:rPr lang="en-GB" sz="2000" b="0" strike="noStrike" spc="-1" dirty="0">
                <a:solidFill>
                  <a:srgbClr val="000000"/>
                </a:solidFill>
                <a:latin typeface="+mn-lt"/>
                <a:ea typeface="+mn-ea"/>
              </a:rPr>
              <a:t> accesso </a:t>
            </a:r>
            <a:r>
              <a:rPr lang="en-GB" sz="2000" b="0" strike="noStrike" spc="-1" dirty="0" err="1">
                <a:solidFill>
                  <a:srgbClr val="000000"/>
                </a:solidFill>
                <a:latin typeface="+mn-lt"/>
                <a:ea typeface="+mn-ea"/>
              </a:rPr>
              <a:t>all’istruzione</a:t>
            </a:r>
            <a:r>
              <a:rPr lang="en-GB" sz="2000" b="0" strike="noStrike" spc="-1" dirty="0">
                <a:solidFill>
                  <a:srgbClr val="000000"/>
                </a:solidFill>
                <a:latin typeface="+mn-lt"/>
                <a:ea typeface="+mn-ea"/>
              </a:rPr>
              <a:t> e </a:t>
            </a:r>
            <a:r>
              <a:rPr lang="en-GB" sz="2000" b="0" strike="noStrike" spc="-1" dirty="0" err="1">
                <a:solidFill>
                  <a:srgbClr val="000000"/>
                </a:solidFill>
                <a:latin typeface="+mn-lt"/>
                <a:ea typeface="+mn-ea"/>
              </a:rPr>
              <a:t>disuguaglianza</a:t>
            </a:r>
            <a:r>
              <a:rPr lang="en-GB" sz="2000" b="0" strike="noStrike" spc="-1" dirty="0">
                <a:solidFill>
                  <a:srgbClr val="000000"/>
                </a:solidFill>
                <a:latin typeface="+mn-lt"/>
                <a:ea typeface="+mn-ea"/>
              </a:rPr>
              <a:t>?</a:t>
            </a:r>
            <a:endParaRPr lang="en-GB" sz="2000" b="0" strike="noStrike" spc="-1" dirty="0">
              <a:latin typeface="Arial"/>
            </a:endParaRPr>
          </a:p>
          <a:p>
            <a:pPr marL="171360" indent="-170640">
              <a:lnSpc>
                <a:spcPct val="100000"/>
              </a:lnSpc>
              <a:buClr>
                <a:srgbClr val="000000"/>
              </a:buClr>
              <a:buFont typeface="StarSymbol"/>
              <a:buChar char="-"/>
            </a:pPr>
            <a:r>
              <a:rPr lang="en-GB" sz="2000" b="0" strike="noStrike" spc="-1" dirty="0" err="1">
                <a:solidFill>
                  <a:srgbClr val="000000"/>
                </a:solidFill>
                <a:latin typeface="+mn-lt"/>
                <a:ea typeface="+mn-ea"/>
              </a:rPr>
              <a:t>Pensate</a:t>
            </a:r>
            <a:r>
              <a:rPr lang="en-GB" sz="2000" b="0" strike="noStrike" spc="-1" dirty="0">
                <a:solidFill>
                  <a:srgbClr val="000000"/>
                </a:solidFill>
                <a:latin typeface="+mn-lt"/>
                <a:ea typeface="+mn-ea"/>
              </a:rPr>
              <a:t> </a:t>
            </a:r>
            <a:r>
              <a:rPr lang="en-GB" sz="2000" b="0" strike="noStrike" spc="-1" dirty="0" err="1">
                <a:solidFill>
                  <a:srgbClr val="000000"/>
                </a:solidFill>
                <a:latin typeface="+mn-lt"/>
                <a:ea typeface="+mn-ea"/>
              </a:rPr>
              <a:t>mai</a:t>
            </a:r>
            <a:r>
              <a:rPr lang="en-GB" sz="2000" b="0" strike="noStrike" spc="-1" dirty="0">
                <a:solidFill>
                  <a:srgbClr val="000000"/>
                </a:solidFill>
                <a:latin typeface="+mn-lt"/>
                <a:ea typeface="+mn-ea"/>
              </a:rPr>
              <a:t> </a:t>
            </a:r>
            <a:r>
              <a:rPr lang="en-GB" sz="2000" b="0" strike="noStrike" spc="-1" dirty="0" err="1">
                <a:solidFill>
                  <a:srgbClr val="000000"/>
                </a:solidFill>
                <a:latin typeface="+mn-lt"/>
                <a:ea typeface="+mn-ea"/>
              </a:rPr>
              <a:t>che</a:t>
            </a:r>
            <a:r>
              <a:rPr lang="en-GB" sz="2000" b="0" strike="noStrike" spc="-1" dirty="0">
                <a:solidFill>
                  <a:srgbClr val="000000"/>
                </a:solidFill>
                <a:latin typeface="+mn-lt"/>
                <a:ea typeface="+mn-ea"/>
              </a:rPr>
              <a:t> </a:t>
            </a:r>
            <a:r>
              <a:rPr lang="en-GB" sz="2000" b="0" strike="noStrike" spc="-1" dirty="0" err="1">
                <a:solidFill>
                  <a:srgbClr val="000000"/>
                </a:solidFill>
                <a:latin typeface="+mn-lt"/>
                <a:ea typeface="+mn-ea"/>
              </a:rPr>
              <a:t>andare</a:t>
            </a:r>
            <a:r>
              <a:rPr lang="en-GB" sz="2000" b="0" strike="noStrike" spc="-1" dirty="0">
                <a:solidFill>
                  <a:srgbClr val="000000"/>
                </a:solidFill>
                <a:latin typeface="+mn-lt"/>
                <a:ea typeface="+mn-ea"/>
              </a:rPr>
              <a:t> a </a:t>
            </a:r>
            <a:r>
              <a:rPr lang="en-GB" sz="2000" b="0" strike="noStrike" spc="-1" dirty="0" err="1">
                <a:solidFill>
                  <a:srgbClr val="000000"/>
                </a:solidFill>
                <a:latin typeface="+mn-lt"/>
                <a:ea typeface="+mn-ea"/>
              </a:rPr>
              <a:t>scuola</a:t>
            </a:r>
            <a:r>
              <a:rPr lang="en-GB" sz="2000" b="0" strike="noStrike" spc="-1" dirty="0">
                <a:solidFill>
                  <a:srgbClr val="000000"/>
                </a:solidFill>
                <a:latin typeface="+mn-lt"/>
                <a:ea typeface="+mn-ea"/>
              </a:rPr>
              <a:t> </a:t>
            </a:r>
            <a:r>
              <a:rPr lang="en-GB" sz="2000" b="0" strike="noStrike" spc="-1" dirty="0" err="1">
                <a:solidFill>
                  <a:srgbClr val="000000"/>
                </a:solidFill>
                <a:latin typeface="+mn-lt"/>
                <a:ea typeface="+mn-ea"/>
              </a:rPr>
              <a:t>sia</a:t>
            </a:r>
            <a:r>
              <a:rPr lang="en-GB" sz="2000" b="0" strike="noStrike" spc="-1" dirty="0">
                <a:solidFill>
                  <a:srgbClr val="000000"/>
                </a:solidFill>
                <a:latin typeface="+mn-lt"/>
                <a:ea typeface="+mn-ea"/>
              </a:rPr>
              <a:t> un </a:t>
            </a:r>
            <a:r>
              <a:rPr lang="en-GB" sz="2000" b="0" strike="noStrike" spc="-1" dirty="0" err="1">
                <a:solidFill>
                  <a:srgbClr val="000000"/>
                </a:solidFill>
                <a:latin typeface="+mn-lt"/>
                <a:ea typeface="+mn-ea"/>
              </a:rPr>
              <a:t>privilegio</a:t>
            </a:r>
            <a:r>
              <a:rPr lang="en-GB" sz="2000" b="0" strike="noStrike" spc="-1" dirty="0">
                <a:solidFill>
                  <a:srgbClr val="000000"/>
                </a:solidFill>
                <a:latin typeface="+mn-lt"/>
                <a:ea typeface="+mn-ea"/>
              </a:rPr>
              <a:t>? </a:t>
            </a:r>
            <a:r>
              <a:rPr lang="en-GB" sz="2000" b="0" strike="noStrike" spc="-1" dirty="0" err="1">
                <a:solidFill>
                  <a:srgbClr val="000000"/>
                </a:solidFill>
                <a:latin typeface="+mn-lt"/>
                <a:ea typeface="+mn-ea"/>
              </a:rPr>
              <a:t>Perché</a:t>
            </a:r>
            <a:r>
              <a:rPr lang="en-GB" sz="2000" b="0" strike="noStrike" spc="-1" dirty="0">
                <a:solidFill>
                  <a:srgbClr val="000000"/>
                </a:solidFill>
                <a:latin typeface="+mn-lt"/>
                <a:ea typeface="+mn-ea"/>
              </a:rPr>
              <a:t>?</a:t>
            </a:r>
            <a:endParaRPr lang="en-GB" sz="2000" b="0" strike="noStrike" spc="-1" dirty="0">
              <a:latin typeface="Arial"/>
            </a:endParaRPr>
          </a:p>
          <a:p>
            <a:pPr marL="171360" indent="-170640">
              <a:lnSpc>
                <a:spcPct val="100000"/>
              </a:lnSpc>
              <a:buClr>
                <a:srgbClr val="000000"/>
              </a:buClr>
              <a:buFont typeface="StarSymbol"/>
              <a:buChar char="-"/>
            </a:pPr>
            <a:r>
              <a:rPr lang="en-GB" sz="2000" b="0" strike="noStrike" spc="-1" dirty="0">
                <a:solidFill>
                  <a:srgbClr val="000000"/>
                </a:solidFill>
                <a:latin typeface="+mn-lt"/>
                <a:ea typeface="+mn-ea"/>
              </a:rPr>
              <a:t>Di chi è la </a:t>
            </a:r>
            <a:r>
              <a:rPr lang="en-GB" sz="2000" b="0" strike="noStrike" spc="-1" dirty="0" err="1">
                <a:solidFill>
                  <a:srgbClr val="000000"/>
                </a:solidFill>
                <a:latin typeface="+mn-lt"/>
                <a:ea typeface="+mn-ea"/>
              </a:rPr>
              <a:t>responsabilità</a:t>
            </a:r>
            <a:r>
              <a:rPr lang="en-GB" sz="2000" b="0" strike="noStrike" spc="-1" dirty="0">
                <a:solidFill>
                  <a:srgbClr val="000000"/>
                </a:solidFill>
                <a:latin typeface="+mn-lt"/>
                <a:ea typeface="+mn-ea"/>
              </a:rPr>
              <a:t> di </a:t>
            </a:r>
            <a:r>
              <a:rPr lang="en-GB" sz="2000" b="0" strike="noStrike" spc="-1" dirty="0" err="1">
                <a:solidFill>
                  <a:srgbClr val="000000"/>
                </a:solidFill>
                <a:latin typeface="+mn-lt"/>
                <a:ea typeface="+mn-ea"/>
              </a:rPr>
              <a:t>garantire</a:t>
            </a:r>
            <a:r>
              <a:rPr lang="en-GB" sz="2000" b="0" strike="noStrike" spc="-1" dirty="0">
                <a:solidFill>
                  <a:srgbClr val="000000"/>
                </a:solidFill>
                <a:latin typeface="+mn-lt"/>
                <a:ea typeface="+mn-ea"/>
              </a:rPr>
              <a:t> </a:t>
            </a:r>
            <a:r>
              <a:rPr lang="en-GB" sz="2000" b="0" strike="noStrike" spc="-1" dirty="0" err="1">
                <a:solidFill>
                  <a:srgbClr val="000000"/>
                </a:solidFill>
                <a:latin typeface="+mn-lt"/>
                <a:ea typeface="+mn-ea"/>
              </a:rPr>
              <a:t>l’accesso</a:t>
            </a:r>
            <a:r>
              <a:rPr lang="en-GB" sz="2000" b="0" strike="noStrike" spc="-1" dirty="0">
                <a:solidFill>
                  <a:srgbClr val="000000"/>
                </a:solidFill>
                <a:latin typeface="+mn-lt"/>
                <a:ea typeface="+mn-ea"/>
              </a:rPr>
              <a:t> </a:t>
            </a:r>
            <a:r>
              <a:rPr lang="en-GB" sz="2000" b="0" strike="noStrike" spc="-1" dirty="0" err="1">
                <a:solidFill>
                  <a:srgbClr val="000000"/>
                </a:solidFill>
                <a:latin typeface="+mn-lt"/>
                <a:ea typeface="+mn-ea"/>
              </a:rPr>
              <a:t>ai</a:t>
            </a:r>
            <a:r>
              <a:rPr lang="en-GB" sz="2000" b="0" strike="noStrike" spc="-1" dirty="0">
                <a:solidFill>
                  <a:srgbClr val="000000"/>
                </a:solidFill>
                <a:latin typeface="+mn-lt"/>
                <a:ea typeface="+mn-ea"/>
              </a:rPr>
              <a:t> </a:t>
            </a:r>
            <a:r>
              <a:rPr lang="en-GB" sz="2000" b="0" strike="noStrike" spc="-1" dirty="0" err="1">
                <a:solidFill>
                  <a:srgbClr val="000000"/>
                </a:solidFill>
                <a:latin typeface="+mn-lt"/>
                <a:ea typeface="+mn-ea"/>
              </a:rPr>
              <a:t>servizi</a:t>
            </a:r>
            <a:r>
              <a:rPr lang="en-GB" sz="2000" b="0" strike="noStrike" spc="-1" dirty="0">
                <a:solidFill>
                  <a:srgbClr val="000000"/>
                </a:solidFill>
                <a:latin typeface="+mn-lt"/>
                <a:ea typeface="+mn-ea"/>
              </a:rPr>
              <a:t> </a:t>
            </a:r>
            <a:r>
              <a:rPr lang="en-GB" sz="2000" b="0" strike="noStrike" spc="-1" dirty="0" err="1">
                <a:solidFill>
                  <a:srgbClr val="000000"/>
                </a:solidFill>
                <a:latin typeface="+mn-lt"/>
                <a:ea typeface="+mn-ea"/>
              </a:rPr>
              <a:t>pubblici</a:t>
            </a:r>
            <a:r>
              <a:rPr lang="en-GB" sz="2000" b="0" strike="noStrike" spc="-1" dirty="0">
                <a:solidFill>
                  <a:srgbClr val="000000"/>
                </a:solidFill>
                <a:latin typeface="+mn-lt"/>
                <a:ea typeface="+mn-ea"/>
              </a:rPr>
              <a:t>?</a:t>
            </a:r>
            <a:endParaRPr lang="en-GB" sz="2000" b="0" strike="noStrike" spc="-1" dirty="0">
              <a:latin typeface="Arial"/>
            </a:endParaRPr>
          </a:p>
          <a:p>
            <a:pPr marL="171360" indent="-170640">
              <a:lnSpc>
                <a:spcPct val="100000"/>
              </a:lnSpc>
              <a:buClr>
                <a:srgbClr val="000000"/>
              </a:buClr>
              <a:buFont typeface="StarSymbol"/>
              <a:buChar char="-"/>
            </a:pPr>
            <a:r>
              <a:rPr lang="en-GB" sz="2000" b="0" strike="noStrike" spc="-1" dirty="0" err="1">
                <a:solidFill>
                  <a:srgbClr val="000000"/>
                </a:solidFill>
                <a:latin typeface="+mn-lt"/>
                <a:ea typeface="+mn-ea"/>
              </a:rPr>
              <a:t>Che</a:t>
            </a:r>
            <a:r>
              <a:rPr lang="en-GB" sz="2000" b="0" strike="noStrike" spc="-1" dirty="0">
                <a:solidFill>
                  <a:srgbClr val="000000"/>
                </a:solidFill>
                <a:latin typeface="+mn-lt"/>
                <a:ea typeface="+mn-ea"/>
              </a:rPr>
              <a:t> </a:t>
            </a:r>
            <a:r>
              <a:rPr lang="en-GB" sz="2000" b="0" strike="noStrike" spc="-1" dirty="0" err="1">
                <a:solidFill>
                  <a:srgbClr val="000000"/>
                </a:solidFill>
                <a:latin typeface="+mn-lt"/>
                <a:ea typeface="+mn-ea"/>
              </a:rPr>
              <a:t>altri</a:t>
            </a:r>
            <a:r>
              <a:rPr lang="en-GB" sz="2000" b="0" strike="noStrike" spc="-1" dirty="0">
                <a:solidFill>
                  <a:srgbClr val="000000"/>
                </a:solidFill>
                <a:latin typeface="+mn-lt"/>
                <a:ea typeface="+mn-ea"/>
              </a:rPr>
              <a:t> tipi di </a:t>
            </a:r>
            <a:r>
              <a:rPr lang="en-GB" sz="2000" b="0" strike="noStrike" spc="-1" dirty="0" err="1">
                <a:solidFill>
                  <a:srgbClr val="000000"/>
                </a:solidFill>
                <a:latin typeface="+mn-lt"/>
                <a:ea typeface="+mn-ea"/>
              </a:rPr>
              <a:t>servizi</a:t>
            </a:r>
            <a:r>
              <a:rPr lang="en-GB" sz="2000" b="0" strike="noStrike" spc="-1" dirty="0">
                <a:solidFill>
                  <a:srgbClr val="000000"/>
                </a:solidFill>
                <a:latin typeface="+mn-lt"/>
                <a:ea typeface="+mn-ea"/>
              </a:rPr>
              <a:t> </a:t>
            </a:r>
            <a:r>
              <a:rPr lang="en-GB" sz="2000" b="0" strike="noStrike" spc="-1" dirty="0" err="1">
                <a:solidFill>
                  <a:srgbClr val="000000"/>
                </a:solidFill>
                <a:latin typeface="+mn-lt"/>
                <a:ea typeface="+mn-ea"/>
              </a:rPr>
              <a:t>importanti</a:t>
            </a:r>
            <a:r>
              <a:rPr lang="en-GB" sz="2000" b="0" strike="noStrike" spc="-1" dirty="0">
                <a:solidFill>
                  <a:srgbClr val="000000"/>
                </a:solidFill>
                <a:latin typeface="+mn-lt"/>
                <a:ea typeface="+mn-ea"/>
              </a:rPr>
              <a:t> per le </a:t>
            </a:r>
            <a:r>
              <a:rPr lang="en-GB" sz="2000" b="0" strike="noStrike" spc="-1" dirty="0" err="1">
                <a:solidFill>
                  <a:srgbClr val="000000"/>
                </a:solidFill>
                <a:latin typeface="+mn-lt"/>
                <a:ea typeface="+mn-ea"/>
              </a:rPr>
              <a:t>persone</a:t>
            </a:r>
            <a:r>
              <a:rPr lang="en-GB" sz="2000" b="0" strike="noStrike" spc="-1" dirty="0">
                <a:solidFill>
                  <a:srgbClr val="000000"/>
                </a:solidFill>
                <a:latin typeface="+mn-lt"/>
                <a:ea typeface="+mn-ea"/>
              </a:rPr>
              <a:t> </a:t>
            </a:r>
            <a:r>
              <a:rPr lang="en-GB" sz="2000" b="0" strike="noStrike" spc="-1" dirty="0" err="1">
                <a:solidFill>
                  <a:srgbClr val="000000"/>
                </a:solidFill>
                <a:latin typeface="+mn-lt"/>
                <a:ea typeface="+mn-ea"/>
              </a:rPr>
              <a:t>rientrano</a:t>
            </a:r>
            <a:r>
              <a:rPr lang="en-GB" sz="2000" b="0" strike="noStrike" spc="-1" dirty="0">
                <a:solidFill>
                  <a:srgbClr val="000000"/>
                </a:solidFill>
                <a:latin typeface="+mn-lt"/>
                <a:ea typeface="+mn-ea"/>
              </a:rPr>
              <a:t> </a:t>
            </a:r>
            <a:r>
              <a:rPr lang="en-GB" sz="2000" b="0" strike="noStrike" spc="-1" dirty="0" err="1">
                <a:solidFill>
                  <a:srgbClr val="000000"/>
                </a:solidFill>
                <a:latin typeface="+mn-lt"/>
                <a:ea typeface="+mn-ea"/>
              </a:rPr>
              <a:t>nella</a:t>
            </a:r>
            <a:r>
              <a:rPr lang="en-GB" sz="2000" b="0" strike="noStrike" spc="-1" dirty="0">
                <a:solidFill>
                  <a:srgbClr val="000000"/>
                </a:solidFill>
                <a:latin typeface="+mn-lt"/>
                <a:ea typeface="+mn-ea"/>
              </a:rPr>
              <a:t> </a:t>
            </a:r>
            <a:r>
              <a:rPr lang="en-GB" sz="2000" b="0" strike="noStrike" spc="-1" dirty="0" err="1">
                <a:solidFill>
                  <a:srgbClr val="000000"/>
                </a:solidFill>
                <a:latin typeface="+mn-lt"/>
                <a:ea typeface="+mn-ea"/>
              </a:rPr>
              <a:t>spesa</a:t>
            </a:r>
            <a:r>
              <a:rPr lang="en-GB" sz="2000" b="0" strike="noStrike" spc="-1" dirty="0">
                <a:solidFill>
                  <a:srgbClr val="000000"/>
                </a:solidFill>
                <a:latin typeface="+mn-lt"/>
                <a:ea typeface="+mn-ea"/>
              </a:rPr>
              <a:t> </a:t>
            </a:r>
            <a:r>
              <a:rPr lang="en-GB" sz="2000" b="0" strike="noStrike" spc="-1" dirty="0" err="1">
                <a:solidFill>
                  <a:srgbClr val="000000"/>
                </a:solidFill>
                <a:latin typeface="+mn-lt"/>
                <a:ea typeface="+mn-ea"/>
              </a:rPr>
              <a:t>pubblica</a:t>
            </a:r>
            <a:r>
              <a:rPr lang="en-GB" sz="2000" b="0" strike="noStrike" spc="-1" dirty="0">
                <a:solidFill>
                  <a:srgbClr val="000000"/>
                </a:solidFill>
                <a:latin typeface="+mn-lt"/>
                <a:ea typeface="+mn-ea"/>
              </a:rPr>
              <a:t>? (</a:t>
            </a:r>
            <a:r>
              <a:rPr lang="en-GB" sz="2000" b="0" strike="noStrike" spc="-1" dirty="0" err="1">
                <a:solidFill>
                  <a:srgbClr val="000000"/>
                </a:solidFill>
                <a:latin typeface="+mn-lt"/>
                <a:ea typeface="+mn-ea"/>
              </a:rPr>
              <a:t>es</a:t>
            </a:r>
            <a:r>
              <a:rPr lang="en-GB" sz="2000" b="0" strike="noStrike" spc="-1" dirty="0">
                <a:solidFill>
                  <a:srgbClr val="000000"/>
                </a:solidFill>
                <a:latin typeface="+mn-lt"/>
                <a:ea typeface="+mn-ea"/>
              </a:rPr>
              <a:t>. </a:t>
            </a:r>
            <a:r>
              <a:rPr lang="en-GB" sz="2000" b="0" strike="noStrike" spc="-1" dirty="0" err="1">
                <a:solidFill>
                  <a:srgbClr val="000000"/>
                </a:solidFill>
                <a:latin typeface="+mn-lt"/>
                <a:ea typeface="+mn-ea"/>
              </a:rPr>
              <a:t>sanità</a:t>
            </a:r>
            <a:r>
              <a:rPr lang="en-GB" sz="2000" b="0" strike="noStrike" spc="-1" dirty="0">
                <a:solidFill>
                  <a:srgbClr val="000000"/>
                </a:solidFill>
                <a:latin typeface="+mn-lt"/>
                <a:ea typeface="+mn-ea"/>
              </a:rPr>
              <a:t>, </a:t>
            </a:r>
            <a:r>
              <a:rPr lang="en-GB" sz="2000" b="0" strike="noStrike" spc="-1" dirty="0" err="1">
                <a:solidFill>
                  <a:srgbClr val="000000"/>
                </a:solidFill>
                <a:latin typeface="+mn-lt"/>
                <a:ea typeface="+mn-ea"/>
              </a:rPr>
              <a:t>pensioni</a:t>
            </a:r>
            <a:r>
              <a:rPr lang="en-GB" sz="2000" b="0" strike="noStrike" spc="-1" dirty="0">
                <a:solidFill>
                  <a:srgbClr val="000000"/>
                </a:solidFill>
                <a:latin typeface="+mn-lt"/>
                <a:ea typeface="+mn-ea"/>
              </a:rPr>
              <a:t>, welfare)</a:t>
            </a:r>
            <a:endParaRPr lang="en-GB" sz="2000" b="0" strike="noStrike" spc="-1" dirty="0">
              <a:latin typeface="Arial"/>
            </a:endParaRPr>
          </a:p>
          <a:p>
            <a:pPr>
              <a:lnSpc>
                <a:spcPct val="100000"/>
              </a:lnSpc>
            </a:pPr>
            <a:endParaRPr lang="en-GB" sz="2000" b="0" strike="noStrike" spc="-1" dirty="0">
              <a:latin typeface="Arial"/>
            </a:endParaRPr>
          </a:p>
          <a:p>
            <a:pPr>
              <a:lnSpc>
                <a:spcPct val="100000"/>
              </a:lnSpc>
            </a:pPr>
            <a:r>
              <a:rPr lang="en-GB" sz="1200" b="0" strike="noStrike" spc="-1" dirty="0">
                <a:solidFill>
                  <a:srgbClr val="000000"/>
                </a:solidFill>
                <a:latin typeface="+mn-lt"/>
                <a:ea typeface="+mn-ea"/>
              </a:rPr>
              <a:t>Nel 2015 </a:t>
            </a:r>
            <a:r>
              <a:rPr lang="en-GB" sz="1200" b="0" strike="noStrike" spc="-1" dirty="0" err="1">
                <a:solidFill>
                  <a:srgbClr val="000000"/>
                </a:solidFill>
                <a:latin typeface="+mn-lt"/>
                <a:ea typeface="+mn-ea"/>
              </a:rPr>
              <a:t>c’erano</a:t>
            </a:r>
            <a:r>
              <a:rPr lang="en-GB" sz="1200" b="0" strike="noStrike" spc="-1" dirty="0">
                <a:solidFill>
                  <a:srgbClr val="000000"/>
                </a:solidFill>
                <a:latin typeface="+mn-lt"/>
                <a:ea typeface="+mn-ea"/>
              </a:rPr>
              <a:t> 781 </a:t>
            </a:r>
            <a:r>
              <a:rPr lang="en-GB" sz="1200" b="0" strike="noStrike" spc="-1" dirty="0" err="1">
                <a:solidFill>
                  <a:srgbClr val="000000"/>
                </a:solidFill>
                <a:latin typeface="+mn-lt"/>
                <a:ea typeface="+mn-ea"/>
              </a:rPr>
              <a:t>milioni</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adulti</a:t>
            </a:r>
            <a:r>
              <a:rPr lang="en-GB" sz="1200" b="0" strike="noStrike" spc="-1" dirty="0">
                <a:solidFill>
                  <a:srgbClr val="000000"/>
                </a:solidFill>
                <a:latin typeface="+mn-lt"/>
                <a:ea typeface="+mn-ea"/>
              </a:rPr>
              <a:t> in </a:t>
            </a:r>
            <a:r>
              <a:rPr lang="en-GB" sz="1200" b="0" strike="noStrike" spc="-1" dirty="0" err="1">
                <a:solidFill>
                  <a:srgbClr val="000000"/>
                </a:solidFill>
                <a:latin typeface="+mn-lt"/>
                <a:ea typeface="+mn-ea"/>
              </a:rPr>
              <a:t>tutto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il</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mondo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non </a:t>
            </a:r>
            <a:r>
              <a:rPr lang="en-GB" sz="1200" b="0" strike="noStrike" spc="-1" dirty="0" err="1">
                <a:solidFill>
                  <a:srgbClr val="000000"/>
                </a:solidFill>
                <a:latin typeface="+mn-lt"/>
                <a:ea typeface="+mn-ea"/>
              </a:rPr>
              <a:t>erano</a:t>
            </a:r>
            <a:r>
              <a:rPr lang="en-GB" sz="1200" b="0" strike="noStrike" spc="-1" dirty="0">
                <a:solidFill>
                  <a:srgbClr val="000000"/>
                </a:solidFill>
                <a:latin typeface="+mn-lt"/>
                <a:ea typeface="+mn-ea"/>
              </a:rPr>
              <a:t> in </a:t>
            </a:r>
            <a:r>
              <a:rPr lang="en-GB" sz="1200" b="0" strike="noStrike" spc="-1" dirty="0" err="1">
                <a:solidFill>
                  <a:srgbClr val="000000"/>
                </a:solidFill>
                <a:latin typeface="+mn-lt"/>
                <a:ea typeface="+mn-ea"/>
              </a:rPr>
              <a:t>grado</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leggere</a:t>
            </a:r>
            <a:r>
              <a:rPr lang="en-GB" sz="1200" b="0" strike="noStrike" spc="-1" dirty="0">
                <a:solidFill>
                  <a:srgbClr val="000000"/>
                </a:solidFill>
                <a:latin typeface="+mn-lt"/>
                <a:ea typeface="+mn-ea"/>
              </a:rPr>
              <a:t> o </a:t>
            </a:r>
            <a:r>
              <a:rPr lang="en-GB" sz="1200" b="0" strike="noStrike" spc="-1" dirty="0" err="1">
                <a:solidFill>
                  <a:srgbClr val="000000"/>
                </a:solidFill>
                <a:latin typeface="+mn-lt"/>
                <a:ea typeface="+mn-ea"/>
              </a:rPr>
              <a:t>scrivere</a:t>
            </a:r>
            <a:r>
              <a:rPr lang="en-GB" sz="1200" b="0" strike="noStrike" spc="-1" dirty="0">
                <a:solidFill>
                  <a:srgbClr val="000000"/>
                </a:solidFill>
                <a:latin typeface="+mn-lt"/>
                <a:ea typeface="+mn-ea"/>
              </a:rPr>
              <a:t> e 263 </a:t>
            </a:r>
            <a:r>
              <a:rPr lang="en-GB" sz="1200" b="0" strike="noStrike" spc="-1" dirty="0" err="1">
                <a:solidFill>
                  <a:srgbClr val="000000"/>
                </a:solidFill>
                <a:latin typeface="+mn-lt"/>
                <a:ea typeface="+mn-ea"/>
              </a:rPr>
              <a:t>milioni</a:t>
            </a:r>
            <a:r>
              <a:rPr lang="en-GB" sz="1200" b="0" strike="noStrike" spc="-1" dirty="0">
                <a:solidFill>
                  <a:srgbClr val="000000"/>
                </a:solidFill>
                <a:latin typeface="+mn-lt"/>
                <a:ea typeface="+mn-ea"/>
              </a:rPr>
              <a:t> di bambini e </a:t>
            </a:r>
            <a:r>
              <a:rPr lang="en-GB" sz="1200" b="0" strike="noStrike" spc="-1" dirty="0" err="1">
                <a:solidFill>
                  <a:srgbClr val="000000"/>
                </a:solidFill>
                <a:latin typeface="+mn-lt"/>
                <a:ea typeface="+mn-ea"/>
              </a:rPr>
              <a:t>giovani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non </a:t>
            </a:r>
            <a:r>
              <a:rPr lang="en-GB" sz="1200" b="0" strike="noStrike" spc="-1" dirty="0" err="1">
                <a:solidFill>
                  <a:srgbClr val="000000"/>
                </a:solidFill>
                <a:latin typeface="+mn-lt"/>
                <a:ea typeface="+mn-ea"/>
              </a:rPr>
              <a:t>frequentavano</a:t>
            </a:r>
            <a:r>
              <a:rPr lang="en-GB" sz="1200" b="0" strike="noStrike" spc="-1" dirty="0">
                <a:solidFill>
                  <a:srgbClr val="000000"/>
                </a:solidFill>
                <a:latin typeface="+mn-lt"/>
                <a:ea typeface="+mn-ea"/>
              </a:rPr>
              <a:t> le </a:t>
            </a:r>
            <a:r>
              <a:rPr lang="en-GB" sz="1200" b="0" strike="noStrike" spc="-1" dirty="0" err="1">
                <a:solidFill>
                  <a:srgbClr val="000000"/>
                </a:solidFill>
                <a:latin typeface="+mn-lt"/>
                <a:ea typeface="+mn-ea"/>
              </a:rPr>
              <a:t>scuole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primarie</a:t>
            </a:r>
            <a:r>
              <a:rPr lang="en-GB" sz="1200" b="0" strike="noStrike" spc="-1" dirty="0">
                <a:solidFill>
                  <a:srgbClr val="000000"/>
                </a:solidFill>
                <a:latin typeface="+mn-lt"/>
                <a:ea typeface="+mn-ea"/>
              </a:rPr>
              <a:t> o </a:t>
            </a:r>
            <a:r>
              <a:rPr lang="en-GB" sz="1200" b="0" strike="noStrike" spc="-1" dirty="0" err="1">
                <a:solidFill>
                  <a:srgbClr val="000000"/>
                </a:solidFill>
                <a:latin typeface="+mn-lt"/>
                <a:ea typeface="+mn-ea"/>
              </a:rPr>
              <a:t>secondarie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Tuttavia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gli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Obiettivi</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Sviluppo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Sostenibile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puntano</a:t>
            </a:r>
            <a:r>
              <a:rPr lang="en-GB" sz="1200" b="0" strike="noStrike" spc="-1" dirty="0">
                <a:solidFill>
                  <a:srgbClr val="000000"/>
                </a:solidFill>
                <a:latin typeface="+mn-lt"/>
                <a:ea typeface="+mn-ea"/>
              </a:rPr>
              <a:t> ad </a:t>
            </a:r>
            <a:r>
              <a:rPr lang="en-GB" sz="1200" b="0" strike="noStrike" spc="-1" dirty="0" err="1">
                <a:solidFill>
                  <a:srgbClr val="000000"/>
                </a:solidFill>
                <a:latin typeface="+mn-lt"/>
                <a:ea typeface="+mn-ea"/>
              </a:rPr>
              <a:t>un’istruzione</a:t>
            </a:r>
            <a:r>
              <a:rPr lang="en-GB" sz="1200" b="0" strike="noStrike" spc="-1" dirty="0">
                <a:solidFill>
                  <a:srgbClr val="000000"/>
                </a:solidFill>
                <a:latin typeface="+mn-lt"/>
                <a:ea typeface="+mn-ea"/>
              </a:rPr>
              <a:t> per </a:t>
            </a:r>
            <a:r>
              <a:rPr lang="en-GB" sz="1200" b="0" strike="noStrike" spc="-1" dirty="0" err="1">
                <a:solidFill>
                  <a:srgbClr val="000000"/>
                </a:solidFill>
                <a:latin typeface="+mn-lt"/>
                <a:ea typeface="+mn-ea"/>
              </a:rPr>
              <a:t>tutti</a:t>
            </a:r>
            <a:r>
              <a:rPr lang="en-GB" sz="1200" b="0" strike="noStrike" spc="-1" dirty="0">
                <a:solidFill>
                  <a:srgbClr val="000000"/>
                </a:solidFill>
                <a:latin typeface="+mn-lt"/>
                <a:ea typeface="+mn-ea"/>
              </a:rPr>
              <a:t>. Il </a:t>
            </a:r>
            <a:r>
              <a:rPr lang="en-GB" sz="1200" b="0" strike="noStrike" spc="-1" dirty="0" err="1">
                <a:solidFill>
                  <a:srgbClr val="000000"/>
                </a:solidFill>
                <a:latin typeface="+mn-lt"/>
                <a:ea typeface="+mn-ea"/>
              </a:rPr>
              <a:t>fatto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molti</a:t>
            </a:r>
            <a:r>
              <a:rPr lang="en-GB" sz="1200" b="0" strike="noStrike" spc="-1" dirty="0">
                <a:solidFill>
                  <a:srgbClr val="000000"/>
                </a:solidFill>
                <a:latin typeface="+mn-lt"/>
                <a:ea typeface="+mn-ea"/>
              </a:rPr>
              <a:t> bambini e </a:t>
            </a:r>
            <a:r>
              <a:rPr lang="en-GB" sz="1200" b="0" strike="noStrike" spc="-1" dirty="0" err="1">
                <a:solidFill>
                  <a:srgbClr val="000000"/>
                </a:solidFill>
                <a:latin typeface="+mn-lt"/>
                <a:ea typeface="+mn-ea"/>
              </a:rPr>
              <a:t>adulti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siano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analfabeti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nel</a:t>
            </a:r>
            <a:r>
              <a:rPr lang="en-GB" sz="1200" b="0" strike="noStrike" spc="-1" dirty="0">
                <a:solidFill>
                  <a:srgbClr val="000000"/>
                </a:solidFill>
                <a:latin typeface="+mn-lt"/>
                <a:ea typeface="+mn-ea"/>
              </a:rPr>
              <a:t> 21° </a:t>
            </a:r>
            <a:r>
              <a:rPr lang="en-GB" sz="1200" b="0" strike="noStrike" spc="-1" dirty="0" err="1">
                <a:solidFill>
                  <a:srgbClr val="000000"/>
                </a:solidFill>
                <a:latin typeface="+mn-lt"/>
                <a:ea typeface="+mn-ea"/>
              </a:rPr>
              <a:t>secolo</a:t>
            </a:r>
            <a:r>
              <a:rPr lang="en-GB" sz="1200" b="0" strike="noStrike" spc="-1" dirty="0">
                <a:solidFill>
                  <a:srgbClr val="000000"/>
                </a:solidFill>
                <a:latin typeface="+mn-lt"/>
                <a:ea typeface="+mn-ea"/>
              </a:rPr>
              <a:t> è la </a:t>
            </a:r>
            <a:r>
              <a:rPr lang="en-GB" sz="1200" b="0" strike="noStrike" spc="-1" dirty="0" err="1">
                <a:solidFill>
                  <a:srgbClr val="000000"/>
                </a:solidFill>
                <a:latin typeface="+mn-lt"/>
                <a:ea typeface="+mn-ea"/>
              </a:rPr>
              <a:t>prova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delle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forti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barriere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impediscono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l’accesso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all’istruzione</a:t>
            </a:r>
            <a:r>
              <a:rPr lang="en-GB" sz="1200" b="0" strike="noStrike" spc="-1" dirty="0">
                <a:solidFill>
                  <a:srgbClr val="000000"/>
                </a:solidFill>
                <a:latin typeface="+mn-lt"/>
                <a:ea typeface="+mn-ea"/>
              </a:rPr>
              <a:t>. </a:t>
            </a:r>
            <a:endParaRPr lang="en-GB" sz="1200" b="0" strike="noStrike" spc="-1" dirty="0">
              <a:latin typeface="Arial"/>
            </a:endParaRPr>
          </a:p>
          <a:p>
            <a:pPr>
              <a:lnSpc>
                <a:spcPct val="100000"/>
              </a:lnSpc>
            </a:pPr>
            <a:r>
              <a:rPr lang="en-GB" sz="1200" b="0" strike="noStrike" spc="-1" dirty="0" err="1">
                <a:solidFill>
                  <a:srgbClr val="000000"/>
                </a:solidFill>
                <a:latin typeface="+mn-lt"/>
                <a:ea typeface="+mn-ea"/>
              </a:rPr>
              <a:t>L’istruzione</a:t>
            </a:r>
            <a:r>
              <a:rPr lang="en-GB" sz="1200" b="0" strike="noStrike" spc="-1" dirty="0">
                <a:solidFill>
                  <a:srgbClr val="000000"/>
                </a:solidFill>
                <a:latin typeface="+mn-lt"/>
                <a:ea typeface="+mn-ea"/>
              </a:rPr>
              <a:t> è </a:t>
            </a:r>
            <a:r>
              <a:rPr lang="en-GB" sz="1200" b="0" strike="noStrike" spc="-1" dirty="0" err="1">
                <a:solidFill>
                  <a:srgbClr val="000000"/>
                </a:solidFill>
                <a:latin typeface="+mn-lt"/>
                <a:ea typeface="+mn-ea"/>
              </a:rPr>
              <a:t>importante</a:t>
            </a:r>
            <a:r>
              <a:rPr lang="en-GB" sz="1200" b="0" strike="noStrike" spc="-1" dirty="0">
                <a:solidFill>
                  <a:srgbClr val="000000"/>
                </a:solidFill>
                <a:latin typeface="+mn-lt"/>
                <a:ea typeface="+mn-ea"/>
              </a:rPr>
              <a:t> per </a:t>
            </a:r>
            <a:r>
              <a:rPr lang="en-GB" sz="1200" b="0" strike="noStrike" spc="-1" dirty="0" err="1">
                <a:solidFill>
                  <a:srgbClr val="000000"/>
                </a:solidFill>
                <a:latin typeface="+mn-lt"/>
                <a:ea typeface="+mn-ea"/>
              </a:rPr>
              <a:t>molte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ragioni</a:t>
            </a:r>
            <a:r>
              <a:rPr lang="en-GB" sz="1200" b="0" strike="noStrike" spc="-1" dirty="0">
                <a:solidFill>
                  <a:srgbClr val="000000"/>
                </a:solidFill>
                <a:latin typeface="+mn-lt"/>
                <a:ea typeface="+mn-ea"/>
              </a:rPr>
              <a:t>. Si </a:t>
            </a:r>
            <a:r>
              <a:rPr lang="en-GB" sz="1200" b="0" strike="noStrike" spc="-1" dirty="0" err="1">
                <a:solidFill>
                  <a:srgbClr val="000000"/>
                </a:solidFill>
                <a:latin typeface="+mn-lt"/>
                <a:ea typeface="+mn-ea"/>
              </a:rPr>
              <a:t>trova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anche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nella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Dichiarazione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Universale</a:t>
            </a:r>
            <a:r>
              <a:rPr lang="en-GB" sz="1200" b="0" strike="noStrike" spc="-1" dirty="0">
                <a:solidFill>
                  <a:srgbClr val="000000"/>
                </a:solidFill>
                <a:latin typeface="+mn-lt"/>
                <a:ea typeface="+mn-ea"/>
              </a:rPr>
              <a:t> dei Diritti </a:t>
            </a:r>
            <a:r>
              <a:rPr lang="en-GB" sz="1200" b="0" strike="noStrike" spc="-1" dirty="0" err="1">
                <a:solidFill>
                  <a:srgbClr val="000000"/>
                </a:solidFill>
                <a:latin typeface="+mn-lt"/>
                <a:ea typeface="+mn-ea"/>
              </a:rPr>
              <a:t>dell’Uomo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dell’ONU</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L’istruzione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giova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sia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agli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individui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sono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formati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alla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società</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più</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ampia</a:t>
            </a:r>
            <a:r>
              <a:rPr lang="en-GB" sz="1200" b="0" strike="noStrike" spc="-1" dirty="0">
                <a:solidFill>
                  <a:srgbClr val="000000"/>
                </a:solidFill>
                <a:latin typeface="+mn-lt"/>
                <a:ea typeface="+mn-ea"/>
              </a:rPr>
              <a:t> di cui </a:t>
            </a:r>
            <a:r>
              <a:rPr lang="en-GB" sz="1200" b="0" strike="noStrike" spc="-1" dirty="0" err="1">
                <a:solidFill>
                  <a:srgbClr val="000000"/>
                </a:solidFill>
                <a:latin typeface="+mn-lt"/>
                <a:ea typeface="+mn-ea"/>
              </a:rPr>
              <a:t>fanno</a:t>
            </a:r>
            <a:r>
              <a:rPr lang="en-GB" sz="1200" b="0" strike="noStrike" spc="-1" dirty="0">
                <a:solidFill>
                  <a:srgbClr val="000000"/>
                </a:solidFill>
                <a:latin typeface="+mn-lt"/>
                <a:ea typeface="+mn-ea"/>
              </a:rPr>
              <a:t> parte. </a:t>
            </a:r>
            <a:endParaRPr lang="en-GB" sz="1200" b="0" strike="noStrike" spc="-1" dirty="0">
              <a:latin typeface="Arial"/>
            </a:endParaRPr>
          </a:p>
          <a:p>
            <a:pPr>
              <a:lnSpc>
                <a:spcPct val="100000"/>
              </a:lnSpc>
            </a:pPr>
            <a:r>
              <a:rPr lang="en-GB" sz="1200" b="0" strike="noStrike" spc="-1" dirty="0">
                <a:solidFill>
                  <a:srgbClr val="000000"/>
                </a:solidFill>
                <a:latin typeface="+mn-lt"/>
                <a:ea typeface="+mn-ea"/>
              </a:rPr>
              <a:t>20 </a:t>
            </a:r>
            <a:r>
              <a:rPr lang="en-GB" sz="1200" b="0" strike="noStrike" spc="-1" dirty="0" err="1">
                <a:solidFill>
                  <a:srgbClr val="000000"/>
                </a:solidFill>
                <a:latin typeface="+mn-lt"/>
                <a:ea typeface="+mn-ea"/>
              </a:rPr>
              <a:t>minuti</a:t>
            </a:r>
            <a:endParaRPr lang="en-GB" sz="1200" b="0" strike="noStrike" spc="-1" dirty="0">
              <a:latin typeface="Arial"/>
            </a:endParaRPr>
          </a:p>
        </p:txBody>
      </p:sp>
      <p:sp>
        <p:nvSpPr>
          <p:cNvPr id="229" name="CustomShape 3"/>
          <p:cNvSpPr/>
          <p:nvPr/>
        </p:nvSpPr>
        <p:spPr>
          <a:xfrm>
            <a:off x="3850560" y="9428760"/>
            <a:ext cx="2944800" cy="4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A13563F-9054-412F-A508-CB9F66869AB2}" type="slidenum">
              <a:rPr lang="en-GB" sz="1200" b="0" strike="noStrike" spc="-1">
                <a:solidFill>
                  <a:srgbClr val="000000"/>
                </a:solidFill>
                <a:latin typeface="Arial"/>
                <a:ea typeface="ＭＳ Ｐゴシック"/>
              </a:rPr>
              <a:t>18</a:t>
            </a:fld>
            <a:endParaRPr lang="en-GB" sz="1200" b="0" strike="noStrike" spc="-1">
              <a:latin typeface="Arial"/>
            </a:endParaRPr>
          </a:p>
        </p:txBody>
      </p:sp>
    </p:spTree>
    <p:extLst>
      <p:ext uri="{BB962C8B-B14F-4D97-AF65-F5344CB8AC3E}">
        <p14:creationId xmlns:p14="http://schemas.microsoft.com/office/powerpoint/2010/main" val="1331750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PlaceHolder 1"/>
          <p:cNvSpPr>
            <a:spLocks noGrp="1" noRot="1" noChangeAspect="1"/>
          </p:cNvSpPr>
          <p:nvPr>
            <p:ph type="sldImg"/>
          </p:nvPr>
        </p:nvSpPr>
        <p:spPr>
          <a:xfrm>
            <a:off x="1165225" y="1241425"/>
            <a:ext cx="4465638" cy="3349625"/>
          </a:xfrm>
          <a:prstGeom prst="rect">
            <a:avLst/>
          </a:prstGeom>
        </p:spPr>
      </p:sp>
      <p:sp>
        <p:nvSpPr>
          <p:cNvPr id="231" name="PlaceHolder 2"/>
          <p:cNvSpPr>
            <a:spLocks noGrp="1"/>
          </p:cNvSpPr>
          <p:nvPr>
            <p:ph type="body"/>
          </p:nvPr>
        </p:nvSpPr>
        <p:spPr>
          <a:xfrm>
            <a:off x="679680" y="4777200"/>
            <a:ext cx="5437440" cy="3907800"/>
          </a:xfrm>
          <a:prstGeom prst="rect">
            <a:avLst/>
          </a:prstGeom>
        </p:spPr>
        <p:txBody>
          <a:bodyPr lIns="0" tIns="0" rIns="0" bIns="0"/>
          <a:lstStyle/>
          <a:p>
            <a:pPr marL="216000" indent="-215640">
              <a:lnSpc>
                <a:spcPct val="100000"/>
              </a:lnSpc>
            </a:pPr>
            <a:r>
              <a:rPr lang="en-GB" sz="2000" b="0" strike="noStrike" spc="-1" dirty="0" smtClean="0">
                <a:latin typeface="Arial"/>
              </a:rPr>
              <a:t>5 </a:t>
            </a:r>
            <a:r>
              <a:rPr lang="en-GB" sz="2000" b="0" strike="noStrike" spc="-1" dirty="0" err="1">
                <a:latin typeface="Arial"/>
              </a:rPr>
              <a:t>minuti</a:t>
            </a:r>
            <a:endParaRPr lang="en-GB" sz="2000" b="0" strike="noStrike" spc="-1" dirty="0">
              <a:latin typeface="Arial"/>
            </a:endParaRPr>
          </a:p>
        </p:txBody>
      </p:sp>
      <p:sp>
        <p:nvSpPr>
          <p:cNvPr id="232" name="CustomShape 3"/>
          <p:cNvSpPr/>
          <p:nvPr/>
        </p:nvSpPr>
        <p:spPr>
          <a:xfrm>
            <a:off x="3850560" y="9428760"/>
            <a:ext cx="2944800" cy="4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A464079-F273-44D3-9E13-A2B93F5482A8}" type="slidenum">
              <a:rPr lang="en-GB" sz="1200" b="0" strike="noStrike" spc="-1">
                <a:solidFill>
                  <a:srgbClr val="000000"/>
                </a:solidFill>
                <a:latin typeface="Arial"/>
                <a:ea typeface="ＭＳ Ｐゴシック"/>
              </a:rPr>
              <a:t>19</a:t>
            </a:fld>
            <a:endParaRPr lang="en-GB" sz="1200" b="0" strike="noStrike" spc="-1">
              <a:latin typeface="Arial"/>
            </a:endParaRPr>
          </a:p>
        </p:txBody>
      </p:sp>
    </p:spTree>
    <p:extLst>
      <p:ext uri="{BB962C8B-B14F-4D97-AF65-F5344CB8AC3E}">
        <p14:creationId xmlns:p14="http://schemas.microsoft.com/office/powerpoint/2010/main" val="1492942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noRot="1" noChangeAspect="1"/>
          </p:cNvSpPr>
          <p:nvPr>
            <p:ph type="sldImg"/>
          </p:nvPr>
        </p:nvSpPr>
        <p:spPr>
          <a:xfrm>
            <a:off x="1165225" y="1241425"/>
            <a:ext cx="4465638" cy="3349625"/>
          </a:xfrm>
          <a:prstGeom prst="rect">
            <a:avLst/>
          </a:prstGeom>
        </p:spPr>
      </p:sp>
      <p:sp>
        <p:nvSpPr>
          <p:cNvPr id="234" name="PlaceHolder 2"/>
          <p:cNvSpPr>
            <a:spLocks noGrp="1"/>
          </p:cNvSpPr>
          <p:nvPr>
            <p:ph type="body"/>
          </p:nvPr>
        </p:nvSpPr>
        <p:spPr>
          <a:xfrm>
            <a:off x="679680" y="4777200"/>
            <a:ext cx="5437440" cy="3907800"/>
          </a:xfrm>
          <a:prstGeom prst="rect">
            <a:avLst/>
          </a:prstGeom>
        </p:spPr>
        <p:txBody>
          <a:bodyPr lIns="0" tIns="0" rIns="0" bIns="0"/>
          <a:lstStyle/>
          <a:p>
            <a:pPr marL="216000" indent="-215640">
              <a:lnSpc>
                <a:spcPct val="100000"/>
              </a:lnSpc>
            </a:pPr>
            <a:endParaRPr lang="en-GB" sz="2000" b="0" strike="noStrike" spc="-1" dirty="0">
              <a:latin typeface="Arial"/>
            </a:endParaRPr>
          </a:p>
        </p:txBody>
      </p:sp>
      <p:sp>
        <p:nvSpPr>
          <p:cNvPr id="235" name="CustomShape 3"/>
          <p:cNvSpPr/>
          <p:nvPr/>
        </p:nvSpPr>
        <p:spPr>
          <a:xfrm>
            <a:off x="3850560" y="9428760"/>
            <a:ext cx="2944800" cy="4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9B62F7E-8781-4583-85A4-FE59C7FB535E}" type="slidenum">
              <a:rPr lang="en-GB" sz="1200" b="0" strike="noStrike" spc="-1">
                <a:solidFill>
                  <a:srgbClr val="000000"/>
                </a:solidFill>
                <a:latin typeface="Arial"/>
                <a:ea typeface="ＭＳ Ｐゴシック"/>
              </a:rPr>
              <a:t>20</a:t>
            </a:fld>
            <a:endParaRPr lang="en-GB" sz="1200" b="0" strike="noStrike" spc="-1">
              <a:latin typeface="Arial"/>
            </a:endParaRPr>
          </a:p>
        </p:txBody>
      </p:sp>
    </p:spTree>
    <p:extLst>
      <p:ext uri="{BB962C8B-B14F-4D97-AF65-F5344CB8AC3E}">
        <p14:creationId xmlns:p14="http://schemas.microsoft.com/office/powerpoint/2010/main" val="3372705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PlaceHolder 1"/>
          <p:cNvSpPr>
            <a:spLocks noGrp="1" noRot="1" noChangeAspect="1"/>
          </p:cNvSpPr>
          <p:nvPr>
            <p:ph type="sldImg"/>
          </p:nvPr>
        </p:nvSpPr>
        <p:spPr>
          <a:xfrm>
            <a:off x="1165225" y="1241425"/>
            <a:ext cx="4465638" cy="3349625"/>
          </a:xfrm>
          <a:prstGeom prst="rect">
            <a:avLst/>
          </a:prstGeom>
        </p:spPr>
      </p:sp>
      <p:sp>
        <p:nvSpPr>
          <p:cNvPr id="181" name="PlaceHolder 2"/>
          <p:cNvSpPr>
            <a:spLocks noGrp="1"/>
          </p:cNvSpPr>
          <p:nvPr>
            <p:ph type="body"/>
          </p:nvPr>
        </p:nvSpPr>
        <p:spPr>
          <a:xfrm>
            <a:off x="679680" y="4777200"/>
            <a:ext cx="5437440" cy="3907800"/>
          </a:xfrm>
          <a:prstGeom prst="rect">
            <a:avLst/>
          </a:prstGeom>
        </p:spPr>
        <p:txBody>
          <a:bodyPr lIns="0" tIns="0" rIns="0" bIns="0"/>
          <a:lstStyle/>
          <a:p>
            <a:endParaRPr lang="en-GB" sz="2000" b="0" strike="noStrike" spc="-1">
              <a:latin typeface="Arial"/>
            </a:endParaRPr>
          </a:p>
        </p:txBody>
      </p:sp>
      <p:sp>
        <p:nvSpPr>
          <p:cNvPr id="182" name="CustomShape 3"/>
          <p:cNvSpPr/>
          <p:nvPr/>
        </p:nvSpPr>
        <p:spPr>
          <a:xfrm>
            <a:off x="3850560" y="9428760"/>
            <a:ext cx="2944800" cy="4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fld id="{9FF06A67-1F8A-47A9-8F80-4D3BC15C6C9E}" type="slidenum">
              <a:rPr lang="en-GB" sz="1200" spc="-1">
                <a:solidFill>
                  <a:srgbClr val="000000"/>
                </a:solidFill>
                <a:ea typeface="ＭＳ Ｐゴシック"/>
              </a:rPr>
              <a:pPr algn="r"/>
              <a:t>2</a:t>
            </a:fld>
            <a:endParaRPr lang="en-GB" sz="1200" spc="-1">
              <a:solidFill>
                <a:prstClr val="black"/>
              </a:solidFill>
            </a:endParaRPr>
          </a:p>
        </p:txBody>
      </p:sp>
    </p:spTree>
    <p:extLst>
      <p:ext uri="{BB962C8B-B14F-4D97-AF65-F5344CB8AC3E}">
        <p14:creationId xmlns:p14="http://schemas.microsoft.com/office/powerpoint/2010/main" val="2869749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PlaceHolder 1"/>
          <p:cNvSpPr>
            <a:spLocks noGrp="1" noRot="1" noChangeAspect="1"/>
          </p:cNvSpPr>
          <p:nvPr>
            <p:ph type="sldImg"/>
          </p:nvPr>
        </p:nvSpPr>
        <p:spPr>
          <a:xfrm>
            <a:off x="1165225" y="1241425"/>
            <a:ext cx="4465638" cy="3349625"/>
          </a:xfrm>
          <a:prstGeom prst="rect">
            <a:avLst/>
          </a:prstGeom>
        </p:spPr>
      </p:sp>
      <p:sp>
        <p:nvSpPr>
          <p:cNvPr id="237" name="PlaceHolder 2"/>
          <p:cNvSpPr>
            <a:spLocks noGrp="1"/>
          </p:cNvSpPr>
          <p:nvPr>
            <p:ph type="body"/>
          </p:nvPr>
        </p:nvSpPr>
        <p:spPr>
          <a:xfrm>
            <a:off x="679680" y="4777200"/>
            <a:ext cx="5437440" cy="3907800"/>
          </a:xfrm>
          <a:prstGeom prst="rect">
            <a:avLst/>
          </a:prstGeom>
        </p:spPr>
        <p:txBody>
          <a:bodyPr lIns="0" tIns="0" rIns="0" bIns="0"/>
          <a:lstStyle/>
          <a:p>
            <a:pPr marL="216000" indent="-215640">
              <a:lnSpc>
                <a:spcPct val="100000"/>
              </a:lnSpc>
            </a:pPr>
            <a:r>
              <a:rPr lang="en-GB" sz="1200" b="0" strike="noStrike" spc="-1" dirty="0">
                <a:solidFill>
                  <a:srgbClr val="000000"/>
                </a:solidFill>
                <a:latin typeface="+mn-lt"/>
                <a:ea typeface="+mn-ea"/>
              </a:rPr>
              <a:t>LAVORO</a:t>
            </a:r>
            <a:endParaRPr lang="en-GB" sz="1200" b="0" strike="noStrike" spc="-1" dirty="0">
              <a:latin typeface="Arial"/>
            </a:endParaRPr>
          </a:p>
          <a:p>
            <a:pPr marL="216000" indent="-215640">
              <a:lnSpc>
                <a:spcPct val="100000"/>
              </a:lnSpc>
            </a:pPr>
            <a:r>
              <a:rPr lang="en-GB" sz="1200" b="0" strike="noStrike" spc="-1" dirty="0">
                <a:solidFill>
                  <a:srgbClr val="000000"/>
                </a:solidFill>
                <a:latin typeface="+mn-lt"/>
                <a:ea typeface="+mn-ea"/>
              </a:rPr>
              <a:t>Per </a:t>
            </a:r>
            <a:r>
              <a:rPr lang="en-GB" sz="1200" b="0" strike="noStrike" spc="-1" dirty="0" err="1">
                <a:solidFill>
                  <a:srgbClr val="000000"/>
                </a:solidFill>
                <a:latin typeface="+mn-lt"/>
                <a:ea typeface="+mn-ea"/>
              </a:rPr>
              <a:t>affrontare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questo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ambito</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analisi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partire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dalla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proiezione</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questo</a:t>
            </a:r>
            <a:r>
              <a:rPr lang="en-GB" sz="1200" b="0" strike="noStrike" spc="-1" dirty="0">
                <a:solidFill>
                  <a:srgbClr val="000000"/>
                </a:solidFill>
                <a:latin typeface="+mn-lt"/>
                <a:ea typeface="+mn-ea"/>
              </a:rPr>
              <a:t> video:</a:t>
            </a:r>
            <a:endParaRPr lang="en-GB" sz="1200" b="0" strike="noStrike" spc="-1" dirty="0">
              <a:latin typeface="Arial"/>
            </a:endParaRPr>
          </a:p>
          <a:p>
            <a:pPr marL="216000" indent="-215640">
              <a:lnSpc>
                <a:spcPct val="100000"/>
              </a:lnSpc>
            </a:pPr>
            <a:r>
              <a:rPr lang="en-GB" sz="1200" b="0" i="1" strike="noStrike" spc="-1" dirty="0">
                <a:solidFill>
                  <a:srgbClr val="000000"/>
                </a:solidFill>
                <a:latin typeface="+mn-lt"/>
                <a:ea typeface="+mn-ea"/>
              </a:rPr>
              <a:t>La </a:t>
            </a:r>
            <a:r>
              <a:rPr lang="en-GB" sz="1200" b="0" i="1" strike="noStrike" spc="-1" dirty="0" err="1">
                <a:solidFill>
                  <a:srgbClr val="000000"/>
                </a:solidFill>
                <a:latin typeface="+mn-lt"/>
                <a:ea typeface="+mn-ea"/>
              </a:rPr>
              <a:t>storia</a:t>
            </a:r>
            <a:r>
              <a:rPr lang="en-GB" sz="1200" b="0" i="1" strike="noStrike" spc="-1" dirty="0">
                <a:solidFill>
                  <a:srgbClr val="000000"/>
                </a:solidFill>
                <a:latin typeface="+mn-lt"/>
                <a:ea typeface="+mn-ea"/>
              </a:rPr>
              <a:t> di Lan dal Vietnam</a:t>
            </a:r>
            <a:r>
              <a:rPr lang="en-GB" sz="1200" b="0" strike="noStrike" spc="-1" dirty="0">
                <a:solidFill>
                  <a:srgbClr val="000000"/>
                </a:solidFill>
                <a:latin typeface="+mn-lt"/>
                <a:ea typeface="+mn-ea"/>
              </a:rPr>
              <a:t>: </a:t>
            </a:r>
            <a:r>
              <a:rPr lang="en-GB" sz="1200" b="0" u="sng" strike="noStrike" spc="-1" dirty="0">
                <a:solidFill>
                  <a:srgbClr val="000000"/>
                </a:solidFill>
                <a:uFillTx/>
                <a:latin typeface="+mn-lt"/>
                <a:ea typeface="+mn-ea"/>
                <a:hlinkClick r:id="rId3"/>
              </a:rPr>
              <a:t>https://www.youtube.com/watch?v=fDuxMWks_EY</a:t>
            </a:r>
            <a:r>
              <a:rPr lang="en-GB" sz="1200" b="0" strike="noStrike" spc="-1" dirty="0">
                <a:solidFill>
                  <a:srgbClr val="000000"/>
                </a:solidFill>
                <a:latin typeface="+mn-lt"/>
                <a:ea typeface="+mn-ea"/>
              </a:rPr>
              <a:t> (Oxfam 3’25’’, 2018)</a:t>
            </a:r>
            <a:endParaRPr lang="en-GB" sz="1200" b="0" strike="noStrike" spc="-1" dirty="0">
              <a:latin typeface="Arial"/>
            </a:endParaRPr>
          </a:p>
          <a:p>
            <a:pPr marL="216000" indent="-215640">
              <a:lnSpc>
                <a:spcPct val="100000"/>
              </a:lnSpc>
            </a:pPr>
            <a:r>
              <a:rPr lang="en-GB" sz="1200" b="0" strike="noStrike" spc="-1" dirty="0">
                <a:solidFill>
                  <a:srgbClr val="000000"/>
                </a:solidFill>
                <a:latin typeface="+mn-lt"/>
                <a:ea typeface="+mn-ea"/>
              </a:rPr>
              <a:t> </a:t>
            </a:r>
            <a:endParaRPr lang="en-GB" sz="1200" b="0" strike="noStrike" spc="-1" dirty="0">
              <a:latin typeface="Arial"/>
            </a:endParaRPr>
          </a:p>
          <a:p>
            <a:pPr marL="216000" indent="-215640">
              <a:lnSpc>
                <a:spcPct val="100000"/>
              </a:lnSpc>
            </a:pPr>
            <a:r>
              <a:rPr lang="en-GB" sz="1200" b="0" strike="noStrike" spc="-1" dirty="0">
                <a:solidFill>
                  <a:srgbClr val="000000"/>
                </a:solidFill>
                <a:latin typeface="+mn-lt"/>
                <a:ea typeface="+mn-ea"/>
              </a:rPr>
              <a:t>Dedicate 5’ per </a:t>
            </a:r>
            <a:r>
              <a:rPr lang="en-GB" sz="1200" b="0" strike="noStrike" spc="-1" dirty="0" err="1">
                <a:solidFill>
                  <a:srgbClr val="000000"/>
                </a:solidFill>
                <a:latin typeface="+mn-lt"/>
                <a:ea typeface="+mn-ea"/>
              </a:rPr>
              <a:t>raccogliere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su</a:t>
            </a:r>
            <a:r>
              <a:rPr lang="en-GB" sz="1200" b="0" strike="noStrike" spc="-1" dirty="0">
                <a:solidFill>
                  <a:srgbClr val="000000"/>
                </a:solidFill>
                <a:latin typeface="+mn-lt"/>
                <a:ea typeface="+mn-ea"/>
              </a:rPr>
              <a:t> un </a:t>
            </a:r>
            <a:r>
              <a:rPr lang="en-GB" sz="1200" b="0" strike="noStrike" spc="-1" dirty="0" err="1">
                <a:solidFill>
                  <a:srgbClr val="000000"/>
                </a:solidFill>
                <a:latin typeface="+mn-lt"/>
                <a:ea typeface="+mn-ea"/>
              </a:rPr>
              <a:t>cartellone</a:t>
            </a:r>
            <a:r>
              <a:rPr lang="en-GB" sz="1200" b="0" strike="noStrike" spc="-1" dirty="0">
                <a:solidFill>
                  <a:srgbClr val="000000"/>
                </a:solidFill>
                <a:latin typeface="+mn-lt"/>
                <a:ea typeface="+mn-ea"/>
              </a:rPr>
              <a:t> le parole </a:t>
            </a:r>
            <a:r>
              <a:rPr lang="en-GB" sz="1200" b="0" strike="noStrike" spc="-1" dirty="0" err="1">
                <a:solidFill>
                  <a:srgbClr val="000000"/>
                </a:solidFill>
                <a:latin typeface="+mn-lt"/>
                <a:ea typeface="+mn-ea"/>
              </a:rPr>
              <a:t>chiave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questo</a:t>
            </a:r>
            <a:r>
              <a:rPr lang="en-GB" sz="1200" b="0" strike="noStrike" spc="-1" dirty="0">
                <a:solidFill>
                  <a:srgbClr val="000000"/>
                </a:solidFill>
                <a:latin typeface="+mn-lt"/>
                <a:ea typeface="+mn-ea"/>
              </a:rPr>
              <a:t> video ha </a:t>
            </a:r>
            <a:r>
              <a:rPr lang="en-GB" sz="1200" b="0" strike="noStrike" spc="-1" dirty="0" err="1">
                <a:solidFill>
                  <a:srgbClr val="000000"/>
                </a:solidFill>
                <a:latin typeface="+mn-lt"/>
                <a:ea typeface="+mn-ea"/>
              </a:rPr>
              <a:t>suscitato</a:t>
            </a:r>
            <a:r>
              <a:rPr lang="en-GB" sz="1200" b="0" strike="noStrike" spc="-1" dirty="0">
                <a:solidFill>
                  <a:srgbClr val="000000"/>
                </a:solidFill>
                <a:latin typeface="+mn-lt"/>
                <a:ea typeface="+mn-ea"/>
              </a:rPr>
              <a:t>.</a:t>
            </a:r>
            <a:endParaRPr lang="en-GB" sz="1200" b="0" strike="noStrike" spc="-1" dirty="0">
              <a:latin typeface="Arial"/>
            </a:endParaRPr>
          </a:p>
          <a:p>
            <a:pPr marL="216000" indent="-215640">
              <a:lnSpc>
                <a:spcPct val="100000"/>
              </a:lnSpc>
            </a:pPr>
            <a:r>
              <a:rPr lang="en-GB" sz="1200" b="0" strike="noStrike" spc="-1" dirty="0" err="1">
                <a:solidFill>
                  <a:srgbClr val="000000"/>
                </a:solidFill>
                <a:latin typeface="+mn-lt"/>
                <a:ea typeface="+mn-ea"/>
              </a:rPr>
              <a:t>Guidare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quindi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il</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confronto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ne </a:t>
            </a:r>
            <a:r>
              <a:rPr lang="en-GB" sz="1200" b="0" strike="noStrike" spc="-1" dirty="0" err="1">
                <a:solidFill>
                  <a:srgbClr val="000000"/>
                </a:solidFill>
                <a:latin typeface="+mn-lt"/>
                <a:ea typeface="+mn-ea"/>
              </a:rPr>
              <a:t>scaturirà</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tenendo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conto</a:t>
            </a:r>
            <a:r>
              <a:rPr lang="en-GB" sz="1200" b="0" strike="noStrike" spc="-1" dirty="0">
                <a:solidFill>
                  <a:srgbClr val="000000"/>
                </a:solidFill>
                <a:latin typeface="+mn-lt"/>
                <a:ea typeface="+mn-ea"/>
              </a:rPr>
              <a:t> dei </a:t>
            </a:r>
            <a:r>
              <a:rPr lang="en-GB" sz="1200" b="0" strike="noStrike" spc="-1" dirty="0" err="1">
                <a:solidFill>
                  <a:srgbClr val="000000"/>
                </a:solidFill>
                <a:latin typeface="+mn-lt"/>
                <a:ea typeface="+mn-ea"/>
              </a:rPr>
              <a:t>dati</a:t>
            </a:r>
            <a:r>
              <a:rPr lang="en-GB" sz="1200" b="0" strike="noStrike" spc="-1" dirty="0">
                <a:solidFill>
                  <a:srgbClr val="000000"/>
                </a:solidFill>
                <a:latin typeface="+mn-lt"/>
                <a:ea typeface="+mn-ea"/>
              </a:rPr>
              <a:t> e </a:t>
            </a:r>
            <a:r>
              <a:rPr lang="en-GB" sz="1200" b="0" strike="noStrike" spc="-1" dirty="0" err="1">
                <a:solidFill>
                  <a:srgbClr val="000000"/>
                </a:solidFill>
                <a:latin typeface="+mn-lt"/>
                <a:ea typeface="+mn-ea"/>
              </a:rPr>
              <a:t>delle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argomentazioni</a:t>
            </a:r>
            <a:r>
              <a:rPr lang="en-GB" sz="1200" b="0" strike="noStrike" spc="-1" dirty="0">
                <a:solidFill>
                  <a:srgbClr val="000000"/>
                </a:solidFill>
                <a:latin typeface="+mn-lt"/>
                <a:ea typeface="+mn-ea"/>
              </a:rPr>
              <a:t> qui di </a:t>
            </a:r>
            <a:r>
              <a:rPr lang="en-GB" sz="1200" b="0" strike="noStrike" spc="-1" dirty="0" err="1">
                <a:solidFill>
                  <a:srgbClr val="000000"/>
                </a:solidFill>
                <a:latin typeface="+mn-lt"/>
                <a:ea typeface="+mn-ea"/>
              </a:rPr>
              <a:t>seguito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riportati</a:t>
            </a:r>
            <a:r>
              <a:rPr lang="en-GB" sz="1200" b="0" strike="noStrike" spc="-1" dirty="0">
                <a:solidFill>
                  <a:srgbClr val="000000"/>
                </a:solidFill>
                <a:latin typeface="+mn-lt"/>
                <a:ea typeface="+mn-ea"/>
              </a:rPr>
              <a:t> per </a:t>
            </a:r>
            <a:r>
              <a:rPr lang="en-GB" sz="1200" b="0" strike="noStrike" spc="-1" dirty="0" err="1">
                <a:solidFill>
                  <a:srgbClr val="000000"/>
                </a:solidFill>
                <a:latin typeface="+mn-lt"/>
                <a:ea typeface="+mn-ea"/>
              </a:rPr>
              <a:t>aiutare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ragazzi</a:t>
            </a:r>
            <a:r>
              <a:rPr lang="en-GB" sz="1200" b="0" strike="noStrike" spc="-1" dirty="0">
                <a:solidFill>
                  <a:srgbClr val="000000"/>
                </a:solidFill>
                <a:latin typeface="+mn-lt"/>
                <a:ea typeface="+mn-ea"/>
              </a:rPr>
              <a:t> a </a:t>
            </a:r>
            <a:r>
              <a:rPr lang="en-GB" sz="1200" b="0" strike="noStrike" spc="-1" dirty="0" err="1">
                <a:solidFill>
                  <a:srgbClr val="000000"/>
                </a:solidFill>
                <a:latin typeface="+mn-lt"/>
                <a:ea typeface="+mn-ea"/>
              </a:rPr>
              <a:t>comprendere</a:t>
            </a:r>
            <a:r>
              <a:rPr lang="en-GB" sz="1200" b="0" strike="noStrike" spc="-1" dirty="0">
                <a:solidFill>
                  <a:srgbClr val="000000"/>
                </a:solidFill>
                <a:latin typeface="+mn-lt"/>
                <a:ea typeface="+mn-ea"/>
              </a:rPr>
              <a:t> le cause </a:t>
            </a:r>
            <a:r>
              <a:rPr lang="en-GB" sz="1200" b="0" strike="noStrike" spc="-1" dirty="0" err="1">
                <a:solidFill>
                  <a:srgbClr val="000000"/>
                </a:solidFill>
                <a:latin typeface="+mn-lt"/>
                <a:ea typeface="+mn-ea"/>
              </a:rPr>
              <a:t>profonde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alla</a:t>
            </a:r>
            <a:r>
              <a:rPr lang="en-GB" sz="1200" b="0" strike="noStrike" spc="-1" dirty="0">
                <a:solidFill>
                  <a:srgbClr val="000000"/>
                </a:solidFill>
                <a:latin typeface="+mn-lt"/>
                <a:ea typeface="+mn-ea"/>
              </a:rPr>
              <a:t> base </a:t>
            </a:r>
            <a:r>
              <a:rPr lang="en-GB" sz="1200" b="0" strike="noStrike" spc="-1" dirty="0" err="1">
                <a:solidFill>
                  <a:srgbClr val="000000"/>
                </a:solidFill>
                <a:latin typeface="+mn-lt"/>
                <a:ea typeface="+mn-ea"/>
              </a:rPr>
              <a:t>della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storia</a:t>
            </a:r>
            <a:r>
              <a:rPr lang="en-GB" sz="1200" b="0" strike="noStrike" spc="-1" dirty="0">
                <a:solidFill>
                  <a:srgbClr val="000000"/>
                </a:solidFill>
                <a:latin typeface="+mn-lt"/>
                <a:ea typeface="+mn-ea"/>
              </a:rPr>
              <a:t> di Lan e </a:t>
            </a:r>
            <a:r>
              <a:rPr lang="en-GB" sz="1200" b="0" strike="noStrike" spc="-1" dirty="0" err="1">
                <a:solidFill>
                  <a:srgbClr val="000000"/>
                </a:solidFill>
                <a:latin typeface="+mn-lt"/>
                <a:ea typeface="+mn-ea"/>
              </a:rPr>
              <a:t>quindi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passare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dalla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storia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individuale</a:t>
            </a:r>
            <a:r>
              <a:rPr lang="en-GB" sz="1200" b="0" strike="noStrike" spc="-1" dirty="0">
                <a:solidFill>
                  <a:srgbClr val="000000"/>
                </a:solidFill>
                <a:latin typeface="+mn-lt"/>
                <a:ea typeface="+mn-ea"/>
              </a:rPr>
              <a:t> di Lan </a:t>
            </a:r>
            <a:r>
              <a:rPr lang="en-GB" sz="1200" b="0" strike="noStrike" spc="-1" dirty="0" err="1">
                <a:solidFill>
                  <a:srgbClr val="000000"/>
                </a:solidFill>
                <a:latin typeface="+mn-lt"/>
                <a:ea typeface="+mn-ea"/>
              </a:rPr>
              <a:t>alla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conoscenza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delle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falle</a:t>
            </a:r>
            <a:r>
              <a:rPr lang="en-GB" sz="1200" b="0" strike="noStrike" spc="-1" dirty="0">
                <a:solidFill>
                  <a:srgbClr val="000000"/>
                </a:solidFill>
                <a:latin typeface="+mn-lt"/>
                <a:ea typeface="+mn-ea"/>
              </a:rPr>
              <a:t> di un </a:t>
            </a:r>
            <a:r>
              <a:rPr lang="en-GB" sz="1200" b="0" strike="noStrike" spc="-1" dirty="0" err="1">
                <a:solidFill>
                  <a:srgbClr val="000000"/>
                </a:solidFill>
                <a:latin typeface="+mn-lt"/>
                <a:ea typeface="+mn-ea"/>
              </a:rPr>
              <a:t>sistema</a:t>
            </a:r>
            <a:r>
              <a:rPr lang="en-GB" sz="1200" b="0" strike="noStrike" spc="-1" dirty="0">
                <a:solidFill>
                  <a:srgbClr val="000000"/>
                </a:solidFill>
                <a:latin typeface="+mn-lt"/>
                <a:ea typeface="+mn-ea"/>
              </a:rPr>
              <a:t> e </a:t>
            </a:r>
            <a:r>
              <a:rPr lang="en-GB" sz="1200" b="0" strike="noStrike" spc="-1" dirty="0" err="1">
                <a:solidFill>
                  <a:srgbClr val="000000"/>
                </a:solidFill>
                <a:latin typeface="+mn-lt"/>
                <a:ea typeface="+mn-ea"/>
              </a:rPr>
              <a:t>delle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soluzioni</a:t>
            </a:r>
            <a:r>
              <a:rPr lang="en-GB" sz="1200" b="0" strike="noStrike" spc="-1" dirty="0">
                <a:solidFill>
                  <a:srgbClr val="000000"/>
                </a:solidFill>
                <a:latin typeface="+mn-lt"/>
                <a:ea typeface="+mn-ea"/>
              </a:rPr>
              <a:t> per </a:t>
            </a:r>
            <a:r>
              <a:rPr lang="en-GB" sz="1200" b="0" strike="noStrike" spc="-1" dirty="0" err="1">
                <a:solidFill>
                  <a:srgbClr val="000000"/>
                </a:solidFill>
                <a:latin typeface="+mn-lt"/>
                <a:ea typeface="+mn-ea"/>
              </a:rPr>
              <a:t>porvi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rimedio</a:t>
            </a:r>
            <a:r>
              <a:rPr lang="en-GB" sz="1200" b="0" strike="noStrike" spc="-1" dirty="0">
                <a:solidFill>
                  <a:srgbClr val="000000"/>
                </a:solidFill>
                <a:latin typeface="+mn-lt"/>
                <a:ea typeface="+mn-ea"/>
              </a:rPr>
              <a:t>.</a:t>
            </a:r>
            <a:endParaRPr lang="en-GB" sz="1200" b="0" strike="noStrike" spc="-1" dirty="0">
              <a:latin typeface="Arial"/>
            </a:endParaRPr>
          </a:p>
          <a:p>
            <a:pPr marL="216000" indent="-215640">
              <a:lnSpc>
                <a:spcPct val="100000"/>
              </a:lnSpc>
            </a:pPr>
            <a:r>
              <a:rPr lang="en-GB" sz="1200" b="0" strike="noStrike" spc="-1" dirty="0">
                <a:solidFill>
                  <a:srgbClr val="000000"/>
                </a:solidFill>
                <a:latin typeface="+mn-lt"/>
                <a:ea typeface="+mn-ea"/>
              </a:rPr>
              <a:t> </a:t>
            </a:r>
            <a:endParaRPr lang="en-GB" sz="1200" b="0" strike="noStrike" spc="-1" dirty="0">
              <a:latin typeface="Arial"/>
            </a:endParaRPr>
          </a:p>
          <a:p>
            <a:pPr marL="216000" indent="-215640">
              <a:lnSpc>
                <a:spcPct val="100000"/>
              </a:lnSpc>
            </a:pPr>
            <a:r>
              <a:rPr lang="en-GB" sz="1200" b="0" strike="noStrike" spc="-1" dirty="0" err="1">
                <a:solidFill>
                  <a:srgbClr val="000000"/>
                </a:solidFill>
                <a:latin typeface="+mn-lt"/>
                <a:ea typeface="+mn-ea"/>
              </a:rPr>
              <a:t>Salari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dignitosi</a:t>
            </a:r>
            <a:r>
              <a:rPr lang="en-GB" sz="1200" b="0" strike="noStrike" spc="-1" dirty="0">
                <a:solidFill>
                  <a:srgbClr val="000000"/>
                </a:solidFill>
                <a:latin typeface="+mn-lt"/>
                <a:ea typeface="+mn-ea"/>
              </a:rPr>
              <a:t> e </a:t>
            </a:r>
            <a:r>
              <a:rPr lang="en-GB" sz="1200" b="0" strike="noStrike" spc="-1" dirty="0" err="1">
                <a:solidFill>
                  <a:srgbClr val="000000"/>
                </a:solidFill>
                <a:latin typeface="+mn-lt"/>
                <a:ea typeface="+mn-ea"/>
              </a:rPr>
              <a:t>condizioni</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lavoro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decenti</a:t>
            </a:r>
            <a:r>
              <a:rPr lang="en-GB" sz="1200" b="0" strike="noStrike" spc="-1" dirty="0">
                <a:solidFill>
                  <a:srgbClr val="000000"/>
                </a:solidFill>
                <a:latin typeface="+mn-lt"/>
                <a:ea typeface="+mn-ea"/>
              </a:rPr>
              <a:t> per </a:t>
            </a:r>
            <a:r>
              <a:rPr lang="en-GB" sz="1200" b="0" strike="noStrike" spc="-1" dirty="0" err="1">
                <a:solidFill>
                  <a:srgbClr val="000000"/>
                </a:solidFill>
                <a:latin typeface="+mn-lt"/>
                <a:ea typeface="+mn-ea"/>
              </a:rPr>
              <a:t>tutti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lavoratori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sono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premesse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fondamentali</a:t>
            </a:r>
            <a:r>
              <a:rPr lang="en-GB" sz="1200" b="0" strike="noStrike" spc="-1" dirty="0">
                <a:solidFill>
                  <a:srgbClr val="000000"/>
                </a:solidFill>
                <a:latin typeface="+mn-lt"/>
                <a:ea typeface="+mn-ea"/>
              </a:rPr>
              <a:t> per </a:t>
            </a:r>
            <a:r>
              <a:rPr lang="en-GB" sz="1200" b="0" strike="noStrike" spc="-1" dirty="0" err="1">
                <a:solidFill>
                  <a:srgbClr val="000000"/>
                </a:solidFill>
                <a:latin typeface="+mn-lt"/>
                <a:ea typeface="+mn-ea"/>
              </a:rPr>
              <a:t>porre</a:t>
            </a:r>
            <a:r>
              <a:rPr lang="en-GB" sz="1200" b="0" strike="noStrike" spc="-1" dirty="0">
                <a:solidFill>
                  <a:srgbClr val="000000"/>
                </a:solidFill>
                <a:latin typeface="+mn-lt"/>
                <a:ea typeface="+mn-ea"/>
              </a:rPr>
              <a:t> fine </a:t>
            </a:r>
            <a:r>
              <a:rPr lang="en-GB" sz="1200" b="0" strike="noStrike" spc="-1" dirty="0" err="1">
                <a:solidFill>
                  <a:srgbClr val="000000"/>
                </a:solidFill>
                <a:latin typeface="+mn-lt"/>
                <a:ea typeface="+mn-ea"/>
              </a:rPr>
              <a:t>all’attuale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crisi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della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disuguaglianza</a:t>
            </a:r>
            <a:r>
              <a:rPr lang="en-GB" sz="1200" b="0" strike="noStrike" spc="-1" dirty="0">
                <a:solidFill>
                  <a:srgbClr val="000000"/>
                </a:solidFill>
                <a:latin typeface="+mn-lt"/>
                <a:ea typeface="+mn-ea"/>
              </a:rPr>
              <a:t>. In </a:t>
            </a:r>
            <a:r>
              <a:rPr lang="en-GB" sz="1200" b="0" strike="noStrike" spc="-1" dirty="0" err="1">
                <a:solidFill>
                  <a:srgbClr val="000000"/>
                </a:solidFill>
                <a:latin typeface="+mn-lt"/>
                <a:ea typeface="+mn-ea"/>
              </a:rPr>
              <a:t>tutto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il</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mondo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l’odierna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economia</a:t>
            </a:r>
            <a:r>
              <a:rPr lang="en-GB" sz="1200" b="0" strike="noStrike" spc="-1" dirty="0">
                <a:solidFill>
                  <a:srgbClr val="000000"/>
                </a:solidFill>
                <a:latin typeface="+mn-lt"/>
                <a:ea typeface="+mn-ea"/>
              </a:rPr>
              <a:t> dell'1%” </a:t>
            </a:r>
            <a:r>
              <a:rPr lang="en-GB" sz="1200" b="0" strike="noStrike" spc="-1" dirty="0" err="1">
                <a:solidFill>
                  <a:srgbClr val="000000"/>
                </a:solidFill>
                <a:latin typeface="+mn-lt"/>
                <a:ea typeface="+mn-ea"/>
              </a:rPr>
              <a:t>grava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sulle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spalle</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lavoratori</a:t>
            </a:r>
            <a:r>
              <a:rPr lang="en-GB" sz="1200" b="0" strike="noStrike" spc="-1" dirty="0">
                <a:solidFill>
                  <a:srgbClr val="000000"/>
                </a:solidFill>
                <a:latin typeface="+mn-lt"/>
                <a:ea typeface="+mn-ea"/>
              </a:rPr>
              <a:t> mal </a:t>
            </a:r>
            <a:r>
              <a:rPr lang="en-GB" sz="1200" b="0" strike="noStrike" spc="-1" dirty="0" err="1">
                <a:solidFill>
                  <a:srgbClr val="000000"/>
                </a:solidFill>
                <a:latin typeface="+mn-lt"/>
                <a:ea typeface="+mn-ea"/>
              </a:rPr>
              <a:t>pagati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spesso</a:t>
            </a:r>
            <a:r>
              <a:rPr lang="en-GB" sz="1200" b="0" strike="noStrike" spc="-1" dirty="0">
                <a:solidFill>
                  <a:srgbClr val="000000"/>
                </a:solidFill>
                <a:latin typeface="+mn-lt"/>
                <a:ea typeface="+mn-ea"/>
              </a:rPr>
              <a:t> donne,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ricevono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salari</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sussistenza</a:t>
            </a:r>
            <a:r>
              <a:rPr lang="en-GB" sz="1200" b="0" strike="noStrike" spc="-1" dirty="0">
                <a:solidFill>
                  <a:srgbClr val="000000"/>
                </a:solidFill>
                <a:latin typeface="+mn-lt"/>
                <a:ea typeface="+mn-ea"/>
              </a:rPr>
              <a:t> e </a:t>
            </a:r>
            <a:r>
              <a:rPr lang="en-GB" sz="1200" b="0" strike="noStrike" spc="-1" dirty="0" err="1">
                <a:solidFill>
                  <a:srgbClr val="000000"/>
                </a:solidFill>
                <a:latin typeface="+mn-lt"/>
                <a:ea typeface="+mn-ea"/>
              </a:rPr>
              <a:t>sono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privati</a:t>
            </a:r>
            <a:r>
              <a:rPr lang="en-GB" sz="1200" b="0" strike="noStrike" spc="-1" dirty="0">
                <a:solidFill>
                  <a:srgbClr val="000000"/>
                </a:solidFill>
                <a:latin typeface="+mn-lt"/>
                <a:ea typeface="+mn-ea"/>
              </a:rPr>
              <a:t> dei </a:t>
            </a:r>
            <a:r>
              <a:rPr lang="en-GB" sz="1200" b="0" strike="noStrike" spc="-1" dirty="0" err="1">
                <a:solidFill>
                  <a:srgbClr val="000000"/>
                </a:solidFill>
                <a:latin typeface="+mn-lt"/>
                <a:ea typeface="+mn-ea"/>
              </a:rPr>
              <a:t>diritti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fondamentali</a:t>
            </a:r>
            <a:r>
              <a:rPr lang="en-GB" sz="1200" b="0" strike="noStrike" spc="-1" dirty="0">
                <a:solidFill>
                  <a:srgbClr val="000000"/>
                </a:solidFill>
                <a:latin typeface="+mn-lt"/>
                <a:ea typeface="+mn-ea"/>
              </a:rPr>
              <a:t>. Grava </a:t>
            </a:r>
            <a:r>
              <a:rPr lang="en-GB" sz="1200" b="0" strike="noStrike" spc="-1" dirty="0" err="1">
                <a:solidFill>
                  <a:srgbClr val="000000"/>
                </a:solidFill>
                <a:latin typeface="+mn-lt"/>
                <a:ea typeface="+mn-ea"/>
              </a:rPr>
              <a:t>sulle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spalle</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lavoratori</a:t>
            </a:r>
            <a:r>
              <a:rPr lang="en-GB" sz="1200" b="0" strike="noStrike" spc="-1" dirty="0">
                <a:solidFill>
                  <a:srgbClr val="000000"/>
                </a:solidFill>
                <a:latin typeface="+mn-lt"/>
                <a:ea typeface="+mn-ea"/>
              </a:rPr>
              <a:t> come Lan, in Vietnam,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lavora</a:t>
            </a:r>
            <a:r>
              <a:rPr lang="en-GB" sz="1200" b="0" strike="noStrike" spc="-1" dirty="0">
                <a:solidFill>
                  <a:srgbClr val="000000"/>
                </a:solidFill>
                <a:latin typeface="+mn-lt"/>
                <a:ea typeface="+mn-ea"/>
              </a:rPr>
              <a:t> per </a:t>
            </a:r>
            <a:r>
              <a:rPr lang="en-GB" sz="1200" b="0" strike="noStrike" spc="-1" dirty="0" err="1">
                <a:solidFill>
                  <a:srgbClr val="000000"/>
                </a:solidFill>
                <a:latin typeface="+mn-lt"/>
                <a:ea typeface="+mn-ea"/>
              </a:rPr>
              <a:t>una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grande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azienda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produce </a:t>
            </a:r>
            <a:r>
              <a:rPr lang="en-GB" sz="1200" b="0" strike="noStrike" spc="-1" dirty="0" err="1">
                <a:solidFill>
                  <a:srgbClr val="000000"/>
                </a:solidFill>
                <a:latin typeface="+mn-lt"/>
                <a:ea typeface="+mn-ea"/>
              </a:rPr>
              <a:t>scarpe</a:t>
            </a:r>
            <a:r>
              <a:rPr lang="en-GB" sz="1200" b="0" strike="noStrike" spc="-1" dirty="0">
                <a:solidFill>
                  <a:srgbClr val="000000"/>
                </a:solidFill>
                <a:latin typeface="+mn-lt"/>
                <a:ea typeface="+mn-ea"/>
              </a:rPr>
              <a:t>, e </a:t>
            </a:r>
            <a:r>
              <a:rPr lang="en-GB" sz="1200" b="0" strike="noStrike" spc="-1" dirty="0" err="1">
                <a:solidFill>
                  <a:srgbClr val="000000"/>
                </a:solidFill>
                <a:latin typeface="+mn-lt"/>
                <a:ea typeface="+mn-ea"/>
              </a:rPr>
              <a:t>il</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suo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salario</a:t>
            </a:r>
            <a:r>
              <a:rPr lang="en-GB" sz="1200" b="0" strike="noStrike" spc="-1" dirty="0">
                <a:solidFill>
                  <a:srgbClr val="000000"/>
                </a:solidFill>
                <a:latin typeface="+mn-lt"/>
                <a:ea typeface="+mn-ea"/>
              </a:rPr>
              <a:t> non </a:t>
            </a:r>
            <a:r>
              <a:rPr lang="en-GB" sz="1200" b="0" strike="noStrike" spc="-1" dirty="0" err="1">
                <a:solidFill>
                  <a:srgbClr val="000000"/>
                </a:solidFill>
                <a:latin typeface="+mn-lt"/>
                <a:ea typeface="+mn-ea"/>
              </a:rPr>
              <a:t>basterebbe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neanche</a:t>
            </a:r>
            <a:r>
              <a:rPr lang="en-GB" sz="1200" b="0" strike="noStrike" spc="-1" dirty="0">
                <a:solidFill>
                  <a:srgbClr val="000000"/>
                </a:solidFill>
                <a:latin typeface="+mn-lt"/>
                <a:ea typeface="+mn-ea"/>
              </a:rPr>
              <a:t> a </a:t>
            </a:r>
            <a:r>
              <a:rPr lang="en-GB" sz="1200" b="0" strike="noStrike" spc="-1" dirty="0" err="1">
                <a:solidFill>
                  <a:srgbClr val="000000"/>
                </a:solidFill>
                <a:latin typeface="+mn-lt"/>
                <a:ea typeface="+mn-ea"/>
              </a:rPr>
              <a:t>pagare</a:t>
            </a:r>
            <a:r>
              <a:rPr lang="en-GB" sz="1200" b="0" strike="noStrike" spc="-1" dirty="0">
                <a:solidFill>
                  <a:srgbClr val="000000"/>
                </a:solidFill>
                <a:latin typeface="+mn-lt"/>
                <a:ea typeface="+mn-ea"/>
              </a:rPr>
              <a:t> un </a:t>
            </a:r>
            <a:r>
              <a:rPr lang="en-GB" sz="1200" b="0" strike="noStrike" spc="-1" dirty="0" err="1">
                <a:solidFill>
                  <a:srgbClr val="000000"/>
                </a:solidFill>
                <a:latin typeface="+mn-lt"/>
                <a:ea typeface="+mn-ea"/>
              </a:rPr>
              <a:t>paio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delle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scarpe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produce. </a:t>
            </a:r>
            <a:endParaRPr lang="en-GB" sz="1200" b="0" strike="noStrike" spc="-1" dirty="0">
              <a:latin typeface="Arial"/>
            </a:endParaRPr>
          </a:p>
          <a:p>
            <a:pPr marL="216000" indent="-215640">
              <a:lnSpc>
                <a:spcPct val="100000"/>
              </a:lnSpc>
            </a:pPr>
            <a:r>
              <a:rPr lang="en-GB" sz="1200" b="0" strike="noStrike" spc="-1" dirty="0">
                <a:solidFill>
                  <a:srgbClr val="000000"/>
                </a:solidFill>
                <a:latin typeface="+mn-lt"/>
                <a:ea typeface="+mn-ea"/>
              </a:rPr>
              <a:t>15’</a:t>
            </a:r>
            <a:endParaRPr lang="en-GB" sz="1200" b="0" strike="noStrike" spc="-1" dirty="0">
              <a:latin typeface="Arial"/>
            </a:endParaRPr>
          </a:p>
          <a:p>
            <a:pPr marL="216000" indent="-215640">
              <a:lnSpc>
                <a:spcPct val="100000"/>
              </a:lnSpc>
            </a:pPr>
            <a:endParaRPr lang="en-GB" sz="1200" b="0" strike="noStrike" spc="-1" dirty="0">
              <a:latin typeface="Arial"/>
            </a:endParaRPr>
          </a:p>
        </p:txBody>
      </p:sp>
      <p:sp>
        <p:nvSpPr>
          <p:cNvPr id="238" name="CustomShape 3"/>
          <p:cNvSpPr/>
          <p:nvPr/>
        </p:nvSpPr>
        <p:spPr>
          <a:xfrm>
            <a:off x="3850560" y="9428760"/>
            <a:ext cx="2944800" cy="4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D8E0DE6A-E728-4361-9164-354794FAC1EA}" type="slidenum">
              <a:rPr lang="en-GB" sz="1200" b="0" strike="noStrike" spc="-1">
                <a:solidFill>
                  <a:srgbClr val="000000"/>
                </a:solidFill>
                <a:latin typeface="Arial"/>
                <a:ea typeface="ＭＳ Ｐゴシック"/>
              </a:rPr>
              <a:t>21</a:t>
            </a:fld>
            <a:endParaRPr lang="en-GB" sz="1200" b="0" strike="noStrike" spc="-1">
              <a:latin typeface="Arial"/>
            </a:endParaRPr>
          </a:p>
        </p:txBody>
      </p:sp>
    </p:spTree>
    <p:extLst>
      <p:ext uri="{BB962C8B-B14F-4D97-AF65-F5344CB8AC3E}">
        <p14:creationId xmlns:p14="http://schemas.microsoft.com/office/powerpoint/2010/main" val="1028875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PlaceHolder 1"/>
          <p:cNvSpPr>
            <a:spLocks noGrp="1" noRot="1" noChangeAspect="1"/>
          </p:cNvSpPr>
          <p:nvPr>
            <p:ph type="sldImg"/>
          </p:nvPr>
        </p:nvSpPr>
        <p:spPr>
          <a:xfrm>
            <a:off x="1165225" y="1241425"/>
            <a:ext cx="4465638" cy="3349625"/>
          </a:xfrm>
          <a:prstGeom prst="rect">
            <a:avLst/>
          </a:prstGeom>
        </p:spPr>
      </p:sp>
      <p:sp>
        <p:nvSpPr>
          <p:cNvPr id="240" name="PlaceHolder 2"/>
          <p:cNvSpPr>
            <a:spLocks noGrp="1"/>
          </p:cNvSpPr>
          <p:nvPr>
            <p:ph type="body"/>
          </p:nvPr>
        </p:nvSpPr>
        <p:spPr>
          <a:xfrm>
            <a:off x="679680" y="4777200"/>
            <a:ext cx="5437440" cy="3907800"/>
          </a:xfrm>
          <a:prstGeom prst="rect">
            <a:avLst/>
          </a:prstGeom>
        </p:spPr>
        <p:txBody>
          <a:bodyPr lIns="0" tIns="0" rIns="0" bIns="0"/>
          <a:lstStyle/>
          <a:p>
            <a:r>
              <a:rPr lang="en-GB" sz="2000" b="0" strike="noStrike" spc="-1" dirty="0" smtClean="0">
                <a:latin typeface="Arial"/>
              </a:rPr>
              <a:t>Far </a:t>
            </a:r>
            <a:r>
              <a:rPr lang="en-GB" sz="2000" b="0" strike="noStrike" spc="-1" dirty="0" err="1" smtClean="0">
                <a:latin typeface="Arial"/>
              </a:rPr>
              <a:t>riflettere</a:t>
            </a:r>
            <a:r>
              <a:rPr lang="en-GB" sz="2000" b="0" strike="noStrike" spc="-1" dirty="0" smtClean="0">
                <a:latin typeface="Arial"/>
              </a:rPr>
              <a:t> </a:t>
            </a:r>
            <a:r>
              <a:rPr lang="en-GB" sz="2000" b="0" strike="noStrike" spc="-1" dirty="0" err="1" smtClean="0">
                <a:latin typeface="Arial"/>
              </a:rPr>
              <a:t>i</a:t>
            </a:r>
            <a:r>
              <a:rPr lang="en-GB" sz="2000" b="0" strike="noStrike" spc="-1" baseline="0" dirty="0" smtClean="0">
                <a:latin typeface="Arial"/>
              </a:rPr>
              <a:t> </a:t>
            </a:r>
            <a:r>
              <a:rPr lang="en-GB" sz="2000" b="0" strike="noStrike" spc="-1" baseline="0" dirty="0" err="1" smtClean="0">
                <a:latin typeface="Arial"/>
              </a:rPr>
              <a:t>ragazzi</a:t>
            </a:r>
            <a:r>
              <a:rPr lang="en-GB" sz="2000" b="0" strike="noStrike" spc="-1" baseline="0" dirty="0" smtClean="0">
                <a:latin typeface="Arial"/>
              </a:rPr>
              <a:t> </a:t>
            </a:r>
            <a:r>
              <a:rPr lang="en-GB" sz="2000" b="0" strike="noStrike" spc="-1" baseline="0" dirty="0" err="1" smtClean="0">
                <a:latin typeface="Arial"/>
              </a:rPr>
              <a:t>su</a:t>
            </a:r>
            <a:r>
              <a:rPr lang="en-GB" sz="2000" b="0" strike="noStrike" spc="-1" baseline="0" dirty="0" smtClean="0">
                <a:latin typeface="Arial"/>
              </a:rPr>
              <a:t> </a:t>
            </a:r>
            <a:r>
              <a:rPr lang="en-GB" sz="2000" b="0" strike="noStrike" spc="-1" baseline="0" dirty="0" err="1" smtClean="0">
                <a:latin typeface="Arial"/>
              </a:rPr>
              <a:t>a</a:t>
            </a:r>
            <a:r>
              <a:rPr lang="en-GB" sz="2000" b="0" strike="noStrike" spc="-1" dirty="0" err="1" smtClean="0">
                <a:latin typeface="Arial"/>
              </a:rPr>
              <a:t>lcune</a:t>
            </a:r>
            <a:r>
              <a:rPr lang="en-GB" sz="2000" b="0" strike="noStrike" spc="-1" dirty="0" smtClean="0">
                <a:latin typeface="Arial"/>
              </a:rPr>
              <a:t> </a:t>
            </a:r>
            <a:r>
              <a:rPr lang="en-GB" sz="2000" b="0" strike="noStrike" spc="-1" dirty="0" err="1" smtClean="0">
                <a:latin typeface="Arial"/>
              </a:rPr>
              <a:t>dimensioni</a:t>
            </a:r>
            <a:r>
              <a:rPr lang="en-GB" sz="2000" b="0" strike="noStrike" spc="-1" dirty="0" smtClean="0">
                <a:latin typeface="Arial"/>
              </a:rPr>
              <a:t> da </a:t>
            </a:r>
            <a:r>
              <a:rPr lang="en-GB" sz="2000" b="0" strike="noStrike" spc="-1" dirty="0" err="1" smtClean="0">
                <a:latin typeface="Arial"/>
              </a:rPr>
              <a:t>analizzare</a:t>
            </a:r>
            <a:r>
              <a:rPr lang="en-GB" sz="2000" b="0" strike="noStrike" spc="-1" dirty="0" smtClean="0">
                <a:latin typeface="Arial"/>
              </a:rPr>
              <a:t> </a:t>
            </a:r>
            <a:r>
              <a:rPr lang="en-GB" sz="2000" b="0" strike="noStrike" spc="-1" dirty="0" err="1" smtClean="0">
                <a:latin typeface="Arial"/>
              </a:rPr>
              <a:t>nell’ambit</a:t>
            </a:r>
            <a:r>
              <a:rPr lang="en-GB" sz="2000" b="0" strike="noStrike" spc="-1" baseline="0" dirty="0" err="1" smtClean="0">
                <a:latin typeface="Arial"/>
              </a:rPr>
              <a:t>o</a:t>
            </a:r>
            <a:r>
              <a:rPr lang="en-GB" sz="2000" b="0" strike="noStrike" spc="-1" baseline="0" dirty="0" smtClean="0">
                <a:latin typeface="Arial"/>
              </a:rPr>
              <a:t> </a:t>
            </a:r>
            <a:r>
              <a:rPr lang="en-GB" sz="2000" b="0" strike="noStrike" spc="-1" baseline="0" dirty="0" err="1" smtClean="0">
                <a:latin typeface="Arial"/>
              </a:rPr>
              <a:t>delle</a:t>
            </a:r>
            <a:r>
              <a:rPr lang="en-GB" sz="2000" b="0" strike="noStrike" spc="-1" baseline="0" dirty="0" smtClean="0">
                <a:latin typeface="Arial"/>
              </a:rPr>
              <a:t> </a:t>
            </a:r>
            <a:r>
              <a:rPr lang="en-GB" sz="2000" b="0" strike="noStrike" spc="-1" baseline="0" dirty="0" err="1" smtClean="0">
                <a:latin typeface="Arial"/>
              </a:rPr>
              <a:t>politiche</a:t>
            </a:r>
            <a:r>
              <a:rPr lang="en-GB" sz="2000" b="0" strike="noStrike" spc="-1" baseline="0" dirty="0" smtClean="0">
                <a:latin typeface="Arial"/>
              </a:rPr>
              <a:t> del </a:t>
            </a:r>
            <a:r>
              <a:rPr lang="en-GB" sz="2000" b="0" strike="noStrike" spc="-1" baseline="0" dirty="0" err="1" smtClean="0">
                <a:latin typeface="Arial"/>
              </a:rPr>
              <a:t>lavoro</a:t>
            </a:r>
            <a:r>
              <a:rPr lang="en-GB" sz="2000" b="0" strike="noStrike" spc="-1" baseline="0" dirty="0" smtClean="0">
                <a:latin typeface="Arial"/>
              </a:rPr>
              <a:t> per la </a:t>
            </a:r>
            <a:r>
              <a:rPr lang="en-GB" sz="2000" b="0" strike="noStrike" spc="-1" baseline="0" dirty="0" err="1" smtClean="0">
                <a:latin typeface="Arial"/>
              </a:rPr>
              <a:t>loro</a:t>
            </a:r>
            <a:r>
              <a:rPr lang="en-GB" sz="2000" b="0" strike="noStrike" spc="-1" baseline="0" dirty="0" smtClean="0">
                <a:latin typeface="Arial"/>
              </a:rPr>
              <a:t> </a:t>
            </a:r>
            <a:r>
              <a:rPr lang="en-GB" sz="2000" b="0" strike="noStrike" spc="-1" baseline="0" dirty="0" err="1" smtClean="0">
                <a:latin typeface="Arial"/>
              </a:rPr>
              <a:t>diretta</a:t>
            </a:r>
            <a:r>
              <a:rPr lang="en-GB" sz="2000" b="0" strike="noStrike" spc="-1" baseline="0" dirty="0" smtClean="0">
                <a:latin typeface="Arial"/>
              </a:rPr>
              <a:t> </a:t>
            </a:r>
            <a:r>
              <a:rPr lang="en-GB" sz="2000" b="0" strike="noStrike" spc="-1" baseline="0" dirty="0" err="1" smtClean="0">
                <a:latin typeface="Arial"/>
              </a:rPr>
              <a:t>incidenza</a:t>
            </a:r>
            <a:r>
              <a:rPr lang="en-GB" sz="2000" b="0" strike="noStrike" spc="-1" baseline="0" dirty="0" smtClean="0">
                <a:latin typeface="Arial"/>
              </a:rPr>
              <a:t> sui </a:t>
            </a:r>
            <a:r>
              <a:rPr lang="en-GB" sz="2000" b="0" strike="noStrike" spc="-1" baseline="0" dirty="0" err="1" smtClean="0">
                <a:latin typeface="Arial"/>
              </a:rPr>
              <a:t>livelli</a:t>
            </a:r>
            <a:r>
              <a:rPr lang="en-GB" sz="2000" b="0" strike="noStrike" spc="-1" baseline="0" dirty="0" smtClean="0">
                <a:latin typeface="Arial"/>
              </a:rPr>
              <a:t> di </a:t>
            </a:r>
            <a:r>
              <a:rPr lang="en-GB" sz="2000" b="0" strike="noStrike" spc="-1" baseline="0" dirty="0" err="1" smtClean="0">
                <a:latin typeface="Arial"/>
              </a:rPr>
              <a:t>disuguaglianza</a:t>
            </a:r>
            <a:endParaRPr lang="en-GB" sz="2000" b="0" strike="noStrike" spc="-1" baseline="0" dirty="0" smtClean="0">
              <a:latin typeface="Arial"/>
            </a:endParaRPr>
          </a:p>
          <a:p>
            <a:endParaRPr lang="en-GB" sz="2000" b="0" strike="noStrike" spc="-1" baseline="0" dirty="0" smtClean="0">
              <a:latin typeface="Arial"/>
            </a:endParaRPr>
          </a:p>
          <a:p>
            <a:r>
              <a:rPr lang="it-IT" sz="1200" b="0" kern="1200" dirty="0" smtClean="0">
                <a:solidFill>
                  <a:schemeClr val="tx1"/>
                </a:solidFill>
                <a:effectLst/>
                <a:latin typeface="+mn-lt"/>
                <a:ea typeface="+mn-ea"/>
                <a:cs typeface="+mn-cs"/>
              </a:rPr>
              <a:t>1.</a:t>
            </a:r>
            <a:r>
              <a:rPr lang="it-IT" sz="1200" b="0" kern="1200" baseline="0" dirty="0" smtClean="0">
                <a:solidFill>
                  <a:schemeClr val="tx1"/>
                </a:solidFill>
                <a:effectLst/>
                <a:latin typeface="+mn-lt"/>
                <a:ea typeface="+mn-ea"/>
                <a:cs typeface="+mn-cs"/>
              </a:rPr>
              <a:t> </a:t>
            </a:r>
            <a:r>
              <a:rPr lang="it-IT" sz="1200" b="1" kern="1200" dirty="0" smtClean="0">
                <a:solidFill>
                  <a:schemeClr val="tx1"/>
                </a:solidFill>
                <a:effectLst/>
                <a:latin typeface="+mn-lt"/>
                <a:ea typeface="+mn-ea"/>
                <a:cs typeface="+mn-cs"/>
              </a:rPr>
              <a:t>Deregulation che riduce i diritti dei lavoratori. </a:t>
            </a:r>
            <a:r>
              <a:rPr lang="it-IT" sz="1200" kern="1200" dirty="0" smtClean="0">
                <a:solidFill>
                  <a:schemeClr val="tx1"/>
                </a:solidFill>
                <a:effectLst/>
                <a:latin typeface="+mn-lt"/>
                <a:ea typeface="+mn-ea"/>
                <a:cs typeface="+mn-cs"/>
              </a:rPr>
              <a:t>Molti studi sono giunti alla conclusione che l’indebolimento della tutela giuridica dei lavoratori e il numero sempre minore di lavoratori aderenti ai sindacati concorrono a ridurre la quota di reddito da lavoro. Le donne sono le più duramente colpite. Il Fondo Monetario Internazionale rileva che circa metà dell’aumento della disuguaglianza nei Paesi ricchi è associato al declino dei sindacati. Al di là della crisi dei sindacati, anche l’indebolimento di altre norme poste a tutela dei diritti dei lavoratori (come i salari minimi e la tutela del posto di lavoro) contribuiscono alla disuguaglianza. Altri studi hanno appurato che anche l’aumento dei lavori part-time o a termine è connesso alla crescita della disuguaglianza.</a:t>
            </a:r>
          </a:p>
          <a:p>
            <a:r>
              <a:rPr lang="it-IT" sz="1200" kern="1200" dirty="0" smtClean="0">
                <a:solidFill>
                  <a:schemeClr val="tx1"/>
                </a:solidFill>
                <a:effectLst/>
                <a:latin typeface="+mn-lt"/>
                <a:ea typeface="+mn-ea"/>
                <a:cs typeface="+mn-cs"/>
              </a:rPr>
              <a:t>2.   </a:t>
            </a:r>
            <a:r>
              <a:rPr lang="it-IT" sz="1200" b="1" kern="1200" dirty="0" smtClean="0">
                <a:solidFill>
                  <a:schemeClr val="tx1"/>
                </a:solidFill>
                <a:effectLst/>
                <a:latin typeface="+mn-lt"/>
                <a:ea typeface="+mn-ea"/>
                <a:cs typeface="+mn-cs"/>
              </a:rPr>
              <a:t>Corsa globale al ribasso in materia di lavoro. </a:t>
            </a:r>
            <a:r>
              <a:rPr lang="it-IT" sz="1200" kern="1200" dirty="0" smtClean="0">
                <a:solidFill>
                  <a:schemeClr val="tx1"/>
                </a:solidFill>
                <a:effectLst/>
                <a:latin typeface="+mn-lt"/>
                <a:ea typeface="+mn-ea"/>
                <a:cs typeface="+mn-cs"/>
              </a:rPr>
              <a:t>L’uso delle filiere globali induce i Paesi a farsi concorrenza sul costo del lavoro. Questo fenomeno, unito all’esternalizzazione della produzione fuori dai Paesi ricchi, determina la riduzione dei salari e dei prezzi pagati ai produttori.</a:t>
            </a:r>
          </a:p>
          <a:p>
            <a:r>
              <a:rPr lang="it-IT" sz="1200" kern="1200" dirty="0" smtClean="0">
                <a:solidFill>
                  <a:schemeClr val="tx1"/>
                </a:solidFill>
                <a:effectLst/>
                <a:latin typeface="+mn-lt"/>
                <a:ea typeface="+mn-ea"/>
                <a:cs typeface="+mn-cs"/>
              </a:rPr>
              <a:t>3.   </a:t>
            </a:r>
            <a:r>
              <a:rPr lang="it-IT" sz="1200" b="1" kern="1200" dirty="0" smtClean="0">
                <a:solidFill>
                  <a:schemeClr val="tx1"/>
                </a:solidFill>
                <a:effectLst/>
                <a:latin typeface="+mn-lt"/>
                <a:ea typeface="+mn-ea"/>
                <a:cs typeface="+mn-cs"/>
              </a:rPr>
              <a:t>Automazione e proprietà della tecnologia. </a:t>
            </a:r>
            <a:r>
              <a:rPr lang="it-IT" sz="1200" kern="1200" dirty="0" smtClean="0">
                <a:solidFill>
                  <a:schemeClr val="tx1"/>
                </a:solidFill>
                <a:effectLst/>
                <a:latin typeface="+mn-lt"/>
                <a:ea typeface="+mn-ea"/>
                <a:cs typeface="+mn-cs"/>
              </a:rPr>
              <a:t>Le nuove tecnologie potrebbero eliminare centinaia di milioni di posti di lavoro e, nei Paesi poveri, pregiudicherebbero l’impiego di forza lavoro scarsamente qualificata come strumento di sviluppo. Il valore aggiunto generato dalle nuove tecnologie non va a vantaggio dei lavoratori bensì dei proprietari delle tecnologie stesse. Per questo motivo Bill Gates e altri hanno lanciato appelli affinché “si tassino i robot” e i governi assumano un ruolo di controllo dello sviluppo tecnologico al fine di garantire che esso vada a beneficio della società intera.</a:t>
            </a:r>
          </a:p>
          <a:p>
            <a:endParaRPr lang="en-GB" sz="2000" b="0" strike="noStrike" spc="-1" dirty="0" smtClean="0">
              <a:latin typeface="Arial"/>
            </a:endParaRPr>
          </a:p>
          <a:p>
            <a:r>
              <a:rPr lang="en-GB" sz="2000" b="0" strike="noStrike" spc="-1" dirty="0" smtClean="0">
                <a:latin typeface="Arial"/>
              </a:rPr>
              <a:t>5’</a:t>
            </a:r>
            <a:endParaRPr lang="en-GB" sz="2000" b="0" strike="noStrike" spc="-1" dirty="0">
              <a:latin typeface="Arial"/>
            </a:endParaRPr>
          </a:p>
        </p:txBody>
      </p:sp>
      <p:sp>
        <p:nvSpPr>
          <p:cNvPr id="241" name="CustomShape 3"/>
          <p:cNvSpPr/>
          <p:nvPr/>
        </p:nvSpPr>
        <p:spPr>
          <a:xfrm>
            <a:off x="3850560" y="9428760"/>
            <a:ext cx="2944800" cy="4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15B64898-E127-4C6E-8AB1-861B2A6E18CD}" type="slidenum">
              <a:rPr lang="en-GB" sz="1200" b="0" strike="noStrike" spc="-1">
                <a:solidFill>
                  <a:srgbClr val="000000"/>
                </a:solidFill>
                <a:latin typeface="Arial"/>
                <a:ea typeface="ＭＳ Ｐゴシック"/>
              </a:rPr>
              <a:t>22</a:t>
            </a:fld>
            <a:endParaRPr lang="en-GB" sz="1200" b="0" strike="noStrike" spc="-1">
              <a:latin typeface="Arial"/>
            </a:endParaRPr>
          </a:p>
        </p:txBody>
      </p:sp>
    </p:spTree>
    <p:extLst>
      <p:ext uri="{BB962C8B-B14F-4D97-AF65-F5344CB8AC3E}">
        <p14:creationId xmlns:p14="http://schemas.microsoft.com/office/powerpoint/2010/main" val="4193590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noRot="1" noChangeAspect="1"/>
          </p:cNvSpPr>
          <p:nvPr>
            <p:ph type="sldImg"/>
          </p:nvPr>
        </p:nvSpPr>
        <p:spPr>
          <a:xfrm>
            <a:off x="1165225" y="1241425"/>
            <a:ext cx="4465638" cy="3349625"/>
          </a:xfrm>
          <a:prstGeom prst="rect">
            <a:avLst/>
          </a:prstGeom>
        </p:spPr>
      </p:sp>
      <p:sp>
        <p:nvSpPr>
          <p:cNvPr id="252" name="PlaceHolder 2"/>
          <p:cNvSpPr>
            <a:spLocks noGrp="1"/>
          </p:cNvSpPr>
          <p:nvPr>
            <p:ph type="body"/>
          </p:nvPr>
        </p:nvSpPr>
        <p:spPr>
          <a:xfrm>
            <a:off x="679680" y="4777200"/>
            <a:ext cx="5437440" cy="3907800"/>
          </a:xfrm>
          <a:prstGeom prst="rect">
            <a:avLst/>
          </a:prstGeom>
        </p:spPr>
        <p:txBody>
          <a:bodyPr lIns="0" tIns="0" rIns="0" bIns="0"/>
          <a:lstStyle/>
          <a:p>
            <a:pPr marL="216000" indent="-215640">
              <a:lnSpc>
                <a:spcPct val="100000"/>
              </a:lnSpc>
            </a:pPr>
            <a:r>
              <a:rPr lang="it-IT" dirty="0" smtClean="0"/>
              <a:t>Far</a:t>
            </a:r>
            <a:r>
              <a:rPr lang="it-IT" baseline="0" dirty="0" smtClean="0"/>
              <a:t> riflettere i ragazzi su come Governi e imprese possono con le proprie politiche determinare un mercato del lavoro orientato ai principi di un’Economia Umana.</a:t>
            </a:r>
          </a:p>
          <a:p>
            <a:pPr marL="216000" indent="-215640">
              <a:lnSpc>
                <a:spcPct val="100000"/>
              </a:lnSpc>
            </a:pPr>
            <a:endParaRPr lang="it-IT" dirty="0" smtClean="0"/>
          </a:p>
          <a:p>
            <a:pPr marL="216000" indent="-215640">
              <a:lnSpc>
                <a:spcPct val="100000"/>
              </a:lnSpc>
            </a:pPr>
            <a:r>
              <a:rPr lang="it-IT" dirty="0" smtClean="0"/>
              <a:t>Sul fronte</a:t>
            </a:r>
            <a:r>
              <a:rPr lang="it-IT" baseline="0" dirty="0" smtClean="0"/>
              <a:t> Governi:</a:t>
            </a:r>
            <a:endParaRPr lang="it-IT" dirty="0" smtClean="0"/>
          </a:p>
          <a:p>
            <a:pPr marL="216000" indent="-215640">
              <a:lnSpc>
                <a:spcPct val="100000"/>
              </a:lnSpc>
            </a:pPr>
            <a:r>
              <a:rPr lang="it-IT" dirty="0" smtClean="0"/>
              <a:t>Politiche occupazionali che garantiscano ai lavoratori un salario dignitoso e incoraggino le aziende a porre un limite massimo al divario retributivo tra i top manager e i loro</a:t>
            </a:r>
          </a:p>
          <a:p>
            <a:pPr marL="216000" indent="-215640">
              <a:lnSpc>
                <a:spcPct val="100000"/>
              </a:lnSpc>
            </a:pPr>
            <a:r>
              <a:rPr lang="it-IT" dirty="0" smtClean="0"/>
              <a:t>dipendenti. È essenziale assicurare che la tutela dei diritti dei lavoratori resti centrale per la riduzione del precariato. L’innovazione tecnologica dovrebbe contribuire a</a:t>
            </a:r>
          </a:p>
          <a:p>
            <a:pPr marL="216000" indent="-215640">
              <a:lnSpc>
                <a:spcPct val="100000"/>
              </a:lnSpc>
            </a:pPr>
            <a:r>
              <a:rPr lang="it-IT" dirty="0" smtClean="0"/>
              <a:t>ridurre le disuguaglianze, non ad accentuarle.</a:t>
            </a:r>
          </a:p>
          <a:p>
            <a:pPr marL="216000" indent="-215640">
              <a:lnSpc>
                <a:spcPct val="100000"/>
              </a:lnSpc>
            </a:pPr>
            <a:endParaRPr lang="en-GB" sz="1200" b="0" strike="noStrike" spc="-1" dirty="0" smtClean="0">
              <a:latin typeface="Arial"/>
            </a:endParaRPr>
          </a:p>
          <a:p>
            <a:pPr marL="216000" indent="-215640">
              <a:lnSpc>
                <a:spcPct val="100000"/>
              </a:lnSpc>
            </a:pPr>
            <a:r>
              <a:rPr lang="en-GB" sz="1200" b="0" strike="noStrike" spc="-1" dirty="0" err="1" smtClean="0">
                <a:latin typeface="Arial"/>
              </a:rPr>
              <a:t>Sul</a:t>
            </a:r>
            <a:r>
              <a:rPr lang="en-GB" sz="1200" b="0" strike="noStrike" spc="-1" dirty="0" smtClean="0">
                <a:latin typeface="Arial"/>
              </a:rPr>
              <a:t> </a:t>
            </a:r>
            <a:r>
              <a:rPr lang="en-GB" sz="1200" b="0" strike="noStrike" spc="-1" dirty="0" err="1" smtClean="0">
                <a:latin typeface="Arial"/>
              </a:rPr>
              <a:t>fronte</a:t>
            </a:r>
            <a:r>
              <a:rPr lang="en-GB" sz="1200" b="0" strike="noStrike" spc="-1" dirty="0" smtClean="0">
                <a:latin typeface="Arial"/>
              </a:rPr>
              <a:t> </a:t>
            </a:r>
            <a:r>
              <a:rPr lang="en-GB" sz="1200" b="0" strike="noStrike" spc="-1" dirty="0" err="1" smtClean="0">
                <a:latin typeface="Arial"/>
              </a:rPr>
              <a:t>imprese</a:t>
            </a:r>
            <a:r>
              <a:rPr lang="en-GB" sz="1200" b="0" strike="noStrike" spc="-1" dirty="0" smtClean="0">
                <a:latin typeface="Arial"/>
              </a:rPr>
              <a:t>:</a:t>
            </a:r>
          </a:p>
          <a:p>
            <a:pPr marL="216000" indent="-215640">
              <a:lnSpc>
                <a:spcPct val="100000"/>
              </a:lnSpc>
            </a:pPr>
            <a:r>
              <a:rPr lang="it-IT" sz="1200" b="0" strike="noStrike" spc="-1" dirty="0" smtClean="0">
                <a:latin typeface="+mn-lt"/>
              </a:rPr>
              <a:t>Anche il settore privato ha un ruolo fondamentale. Indipendentemente dalla legislazione nazionale vi sono azioni che le imprese, soprattutto le multinazionali, possono</a:t>
            </a:r>
          </a:p>
          <a:p>
            <a:pPr marL="216000" indent="-215640">
              <a:lnSpc>
                <a:spcPct val="100000"/>
              </a:lnSpc>
            </a:pPr>
            <a:r>
              <a:rPr lang="it-IT" sz="1200" b="0" strike="noStrike" spc="-1" dirty="0" smtClean="0">
                <a:latin typeface="+mn-lt"/>
              </a:rPr>
              <a:t>mettere in campo per promuovere un’economia umana: assicurare un salario dignitoso per tutti i lavoratori; contemplare la rappresentanza dei lavoratori nei consigli di</a:t>
            </a:r>
          </a:p>
          <a:p>
            <a:pPr marL="216000" indent="-215640">
              <a:lnSpc>
                <a:spcPct val="100000"/>
              </a:lnSpc>
            </a:pPr>
            <a:r>
              <a:rPr lang="it-IT" sz="1200" b="0" strike="noStrike" spc="-1" dirty="0" smtClean="0">
                <a:latin typeface="+mn-lt"/>
              </a:rPr>
              <a:t>amministrazione; scegliere approvvigionamenti da fornitori le cui imprese sono votate ad un business più etico; condividere una percentuale di profitti con i lavoratori più</a:t>
            </a:r>
          </a:p>
          <a:p>
            <a:pPr marL="216000" indent="-215640">
              <a:lnSpc>
                <a:spcPct val="100000"/>
              </a:lnSpc>
            </a:pPr>
            <a:r>
              <a:rPr lang="it-IT" sz="1200" b="0" strike="noStrike" spc="-1" dirty="0" smtClean="0">
                <a:latin typeface="+mn-lt"/>
              </a:rPr>
              <a:t>poveri all’interno della propria filiera di produzione; favorire la parità di genere all’interno della propria impresa; ridurre i divari retributivi introducendo un tetto massimo di</a:t>
            </a:r>
          </a:p>
          <a:p>
            <a:pPr marL="216000" indent="-215640">
              <a:lnSpc>
                <a:spcPct val="100000"/>
              </a:lnSpc>
            </a:pPr>
            <a:r>
              <a:rPr lang="it-IT" sz="1200" b="0" strike="noStrike" spc="-1" dirty="0" smtClean="0">
                <a:latin typeface="+mn-lt"/>
              </a:rPr>
              <a:t>20:1; collaborare costruttivamente con le parti sindacali a beneficio dei lavoratori e soprattutto delle donne là dove maggiormente discriminate.</a:t>
            </a:r>
          </a:p>
          <a:p>
            <a:pPr marL="216000" indent="-215640">
              <a:lnSpc>
                <a:spcPct val="100000"/>
              </a:lnSpc>
            </a:pPr>
            <a:endParaRPr lang="en-GB" sz="1200" b="0" strike="noStrike" spc="-1" dirty="0" smtClean="0">
              <a:latin typeface="Arial"/>
            </a:endParaRPr>
          </a:p>
          <a:p>
            <a:pPr marL="216000" indent="-215640">
              <a:lnSpc>
                <a:spcPct val="100000"/>
              </a:lnSpc>
            </a:pPr>
            <a:r>
              <a:rPr lang="en-GB" sz="1200" b="0" strike="noStrike" spc="-1" dirty="0" smtClean="0">
                <a:latin typeface="Arial"/>
              </a:rPr>
              <a:t>5’</a:t>
            </a:r>
            <a:endParaRPr lang="en-GB" sz="1200" b="0" strike="noStrike" spc="-1" dirty="0">
              <a:latin typeface="Arial"/>
            </a:endParaRPr>
          </a:p>
        </p:txBody>
      </p:sp>
      <p:sp>
        <p:nvSpPr>
          <p:cNvPr id="253" name="CustomShape 3"/>
          <p:cNvSpPr/>
          <p:nvPr/>
        </p:nvSpPr>
        <p:spPr>
          <a:xfrm>
            <a:off x="3850560" y="9428760"/>
            <a:ext cx="2944800" cy="4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74A812C-834D-4611-A4D2-95F327E4BDC2}" type="slidenum">
              <a:rPr lang="en-GB" sz="1200" b="0" strike="noStrike" spc="-1">
                <a:solidFill>
                  <a:srgbClr val="000000"/>
                </a:solidFill>
                <a:latin typeface="Arial"/>
                <a:ea typeface="ＭＳ Ｐゴシック"/>
              </a:rPr>
              <a:t>23</a:t>
            </a:fld>
            <a:endParaRPr lang="en-GB" sz="1200" b="0" strike="noStrike" spc="-1">
              <a:latin typeface="Arial"/>
            </a:endParaRPr>
          </a:p>
        </p:txBody>
      </p:sp>
    </p:spTree>
    <p:extLst>
      <p:ext uri="{BB962C8B-B14F-4D97-AF65-F5344CB8AC3E}">
        <p14:creationId xmlns:p14="http://schemas.microsoft.com/office/powerpoint/2010/main" val="1357897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PlaceHolder 1"/>
          <p:cNvSpPr>
            <a:spLocks noGrp="1" noRot="1" noChangeAspect="1"/>
          </p:cNvSpPr>
          <p:nvPr>
            <p:ph type="sldImg"/>
          </p:nvPr>
        </p:nvSpPr>
        <p:spPr>
          <a:xfrm>
            <a:off x="1165225" y="1241425"/>
            <a:ext cx="4465638" cy="3349625"/>
          </a:xfrm>
          <a:prstGeom prst="rect">
            <a:avLst/>
          </a:prstGeom>
        </p:spPr>
      </p:sp>
      <p:sp>
        <p:nvSpPr>
          <p:cNvPr id="255" name="PlaceHolder 2"/>
          <p:cNvSpPr>
            <a:spLocks noGrp="1"/>
          </p:cNvSpPr>
          <p:nvPr>
            <p:ph type="body"/>
          </p:nvPr>
        </p:nvSpPr>
        <p:spPr>
          <a:xfrm>
            <a:off x="679680" y="4777200"/>
            <a:ext cx="5437440" cy="3907800"/>
          </a:xfrm>
          <a:prstGeom prst="rect">
            <a:avLst/>
          </a:prstGeom>
        </p:spPr>
        <p:txBody>
          <a:bodyPr lIns="0" tIns="0" rIns="0" bIns="0"/>
          <a:lstStyle/>
          <a:p>
            <a:endParaRPr lang="en-GB" sz="2000" b="0" strike="noStrike" spc="-1">
              <a:latin typeface="Arial"/>
            </a:endParaRPr>
          </a:p>
        </p:txBody>
      </p:sp>
      <p:sp>
        <p:nvSpPr>
          <p:cNvPr id="256" name="CustomShape 3"/>
          <p:cNvSpPr/>
          <p:nvPr/>
        </p:nvSpPr>
        <p:spPr>
          <a:xfrm>
            <a:off x="3850560" y="9428760"/>
            <a:ext cx="2944800" cy="4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86AD6007-ED59-4867-9CB5-8CB75EAEECC2}" type="slidenum">
              <a:rPr lang="en-GB" sz="1200" b="0" strike="noStrike" spc="-1">
                <a:solidFill>
                  <a:srgbClr val="000000"/>
                </a:solidFill>
                <a:latin typeface="Arial"/>
                <a:ea typeface="ＭＳ Ｐゴシック"/>
              </a:rPr>
              <a:t>24</a:t>
            </a:fld>
            <a:endParaRPr lang="en-GB" sz="1200" b="0" strike="noStrike" spc="-1">
              <a:latin typeface="Arial"/>
            </a:endParaRPr>
          </a:p>
        </p:txBody>
      </p:sp>
    </p:spTree>
    <p:extLst>
      <p:ext uri="{BB962C8B-B14F-4D97-AF65-F5344CB8AC3E}">
        <p14:creationId xmlns:p14="http://schemas.microsoft.com/office/powerpoint/2010/main" val="410973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noRot="1" noChangeAspect="1"/>
          </p:cNvSpPr>
          <p:nvPr>
            <p:ph type="sldImg"/>
          </p:nvPr>
        </p:nvSpPr>
        <p:spPr>
          <a:xfrm>
            <a:off x="1165225" y="1241425"/>
            <a:ext cx="4465638" cy="3349625"/>
          </a:xfrm>
          <a:prstGeom prst="rect">
            <a:avLst/>
          </a:prstGeom>
        </p:spPr>
      </p:sp>
      <p:sp>
        <p:nvSpPr>
          <p:cNvPr id="180" name="PlaceHolder 2"/>
          <p:cNvSpPr>
            <a:spLocks noGrp="1"/>
          </p:cNvSpPr>
          <p:nvPr>
            <p:ph type="body"/>
          </p:nvPr>
        </p:nvSpPr>
        <p:spPr>
          <a:xfrm>
            <a:off x="679680" y="4777200"/>
            <a:ext cx="5437440" cy="3907800"/>
          </a:xfrm>
          <a:prstGeom prst="rect">
            <a:avLst/>
          </a:prstGeom>
        </p:spPr>
        <p:txBody>
          <a:bodyPr lIns="0" tIns="0" rIns="0" bIns="0"/>
          <a:lstStyle/>
          <a:p>
            <a:pPr marL="216000" indent="-215640">
              <a:lnSpc>
                <a:spcPct val="100000"/>
              </a:lnSpc>
            </a:pPr>
            <a:r>
              <a:rPr lang="en-GB" sz="1200" b="0" strike="noStrike" spc="-1" dirty="0" err="1">
                <a:solidFill>
                  <a:srgbClr val="000000"/>
                </a:solidFill>
                <a:latin typeface="+mn-lt"/>
                <a:ea typeface="+mn-ea"/>
              </a:rPr>
              <a:t>Chiedete</a:t>
            </a:r>
            <a:r>
              <a:rPr lang="en-GB" sz="1200" b="0" strike="noStrike" spc="-1" dirty="0">
                <a:solidFill>
                  <a:srgbClr val="000000"/>
                </a:solidFill>
                <a:latin typeface="+mn-lt"/>
                <a:ea typeface="+mn-ea"/>
              </a:rPr>
              <a:t> a un </a:t>
            </a:r>
            <a:r>
              <a:rPr lang="en-GB" sz="1200" b="0" strike="noStrike" spc="-1" dirty="0" err="1">
                <a:solidFill>
                  <a:srgbClr val="000000"/>
                </a:solidFill>
                <a:latin typeface="+mn-lt"/>
                <a:ea typeface="+mn-ea"/>
              </a:rPr>
              <a:t>volontario</a:t>
            </a:r>
            <a:r>
              <a:rPr lang="en-GB" sz="1200" b="0" strike="noStrike" spc="-1" dirty="0">
                <a:solidFill>
                  <a:srgbClr val="000000"/>
                </a:solidFill>
                <a:latin typeface="+mn-lt"/>
                <a:ea typeface="+mn-ea"/>
              </a:rPr>
              <a:t>/a di </a:t>
            </a:r>
            <a:r>
              <a:rPr lang="en-GB" sz="1200" b="0" strike="noStrike" spc="-1" dirty="0" err="1">
                <a:solidFill>
                  <a:srgbClr val="000000"/>
                </a:solidFill>
                <a:latin typeface="+mn-lt"/>
                <a:ea typeface="+mn-ea"/>
              </a:rPr>
              <a:t>riassumere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quanto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approfondito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il</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precedente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laboratorio</a:t>
            </a:r>
            <a:endParaRPr lang="en-GB" sz="1200" b="0" strike="noStrike" spc="-1" dirty="0">
              <a:latin typeface="Arial"/>
            </a:endParaRPr>
          </a:p>
          <a:p>
            <a:pPr marL="216000" indent="-215640">
              <a:lnSpc>
                <a:spcPct val="100000"/>
              </a:lnSpc>
            </a:pPr>
            <a:r>
              <a:rPr lang="en-GB" sz="1200" b="0" strike="noStrike" spc="-1" dirty="0">
                <a:solidFill>
                  <a:srgbClr val="000000"/>
                </a:solidFill>
                <a:latin typeface="+mn-lt"/>
                <a:ea typeface="+mn-ea"/>
              </a:rPr>
              <a:t>5 </a:t>
            </a:r>
            <a:r>
              <a:rPr lang="en-GB" sz="1200" b="0" strike="noStrike" spc="-1" dirty="0" err="1">
                <a:solidFill>
                  <a:srgbClr val="000000"/>
                </a:solidFill>
                <a:latin typeface="+mn-lt"/>
                <a:ea typeface="+mn-ea"/>
              </a:rPr>
              <a:t>minuti</a:t>
            </a:r>
            <a:endParaRPr lang="en-GB" sz="1200" b="0" strike="noStrike" spc="-1" dirty="0">
              <a:latin typeface="Arial"/>
            </a:endParaRPr>
          </a:p>
        </p:txBody>
      </p:sp>
      <p:sp>
        <p:nvSpPr>
          <p:cNvPr id="181" name="CustomShape 3"/>
          <p:cNvSpPr/>
          <p:nvPr/>
        </p:nvSpPr>
        <p:spPr>
          <a:xfrm>
            <a:off x="3850560" y="9428760"/>
            <a:ext cx="2944800" cy="4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CA4E7D58-F0EB-4E4A-8C64-4C9346E8C524}" type="slidenum">
              <a:rPr lang="en-GB" sz="1200" b="0" strike="noStrike" spc="-1">
                <a:solidFill>
                  <a:srgbClr val="000000"/>
                </a:solidFill>
                <a:latin typeface="Arial"/>
                <a:ea typeface="ＭＳ Ｐゴシック"/>
              </a:rPr>
              <a:t>3</a:t>
            </a:fld>
            <a:endParaRPr lang="en-GB" sz="1200" b="0" strike="noStrike" spc="-1">
              <a:latin typeface="Arial"/>
            </a:endParaRPr>
          </a:p>
        </p:txBody>
      </p:sp>
    </p:spTree>
    <p:extLst>
      <p:ext uri="{BB962C8B-B14F-4D97-AF65-F5344CB8AC3E}">
        <p14:creationId xmlns:p14="http://schemas.microsoft.com/office/powerpoint/2010/main" val="157075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sz="1200" kern="1200" dirty="0" err="1" smtClean="0">
                <a:solidFill>
                  <a:schemeClr val="tx1"/>
                </a:solidFill>
                <a:effectLst/>
                <a:latin typeface="+mn-lt"/>
                <a:ea typeface="+mn-ea"/>
                <a:cs typeface="+mn-cs"/>
              </a:rPr>
              <a:t>Energiser</a:t>
            </a:r>
            <a:r>
              <a:rPr lang="it-IT" sz="1200" kern="1200" dirty="0" smtClean="0">
                <a:solidFill>
                  <a:schemeClr val="tx1"/>
                </a:solidFill>
                <a:effectLst/>
                <a:latin typeface="+mn-lt"/>
                <a:ea typeface="+mn-ea"/>
                <a:cs typeface="+mn-cs"/>
              </a:rPr>
              <a:t> – il viaggio dei vestiti</a:t>
            </a:r>
            <a:endParaRPr lang="en-GB"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L’aula / corridoio è vuota, decidete dove trovare il nord e ogni studente controlla l’etichetta della propria maglia e si posiziona nello spazio così da creare un mappamondo del “passaporto” degli indumenti della classe.</a:t>
            </a:r>
            <a:endParaRPr lang="en-GB" sz="1200" kern="1200" dirty="0" smtClean="0">
              <a:solidFill>
                <a:schemeClr val="tx1"/>
              </a:solidFill>
              <a:effectLst/>
              <a:latin typeface="+mn-lt"/>
              <a:ea typeface="+mn-ea"/>
              <a:cs typeface="+mn-cs"/>
            </a:endParaRPr>
          </a:p>
          <a:p>
            <a:pPr lvl="0"/>
            <a:r>
              <a:rPr lang="it-IT" sz="1200" kern="1200" dirty="0" smtClean="0">
                <a:solidFill>
                  <a:schemeClr val="tx1"/>
                </a:solidFill>
                <a:effectLst/>
                <a:latin typeface="+mn-lt"/>
                <a:ea typeface="+mn-ea"/>
                <a:cs typeface="+mn-cs"/>
              </a:rPr>
              <a:t>Vi capita di controllare da dove vengono i vostri vestiti?</a:t>
            </a:r>
            <a:endParaRPr lang="en-GB" sz="1200" kern="1200" dirty="0" smtClean="0">
              <a:solidFill>
                <a:schemeClr val="tx1"/>
              </a:solidFill>
              <a:effectLst/>
              <a:latin typeface="+mn-lt"/>
              <a:ea typeface="+mn-ea"/>
              <a:cs typeface="+mn-cs"/>
            </a:endParaRPr>
          </a:p>
          <a:p>
            <a:pPr lvl="0"/>
            <a:r>
              <a:rPr lang="it-IT" sz="1200" kern="1200" dirty="0" smtClean="0">
                <a:solidFill>
                  <a:schemeClr val="tx1"/>
                </a:solidFill>
                <a:effectLst/>
                <a:latin typeface="+mn-lt"/>
                <a:ea typeface="+mn-ea"/>
                <a:cs typeface="+mn-cs"/>
              </a:rPr>
              <a:t>Quanto li avete pagati?</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10 </a:t>
            </a:r>
            <a:r>
              <a:rPr lang="en-GB" sz="1200" kern="1200" dirty="0" err="1" smtClean="0">
                <a:solidFill>
                  <a:schemeClr val="tx1"/>
                </a:solidFill>
                <a:effectLst/>
                <a:latin typeface="+mn-lt"/>
                <a:ea typeface="+mn-ea"/>
                <a:cs typeface="+mn-cs"/>
              </a:rPr>
              <a:t>minuti</a:t>
            </a:r>
            <a:endParaRPr lang="en-GB" dirty="0"/>
          </a:p>
        </p:txBody>
      </p:sp>
      <p:sp>
        <p:nvSpPr>
          <p:cNvPr id="4" name="Segnaposto numero diapositiva 3"/>
          <p:cNvSpPr>
            <a:spLocks noGrp="1"/>
          </p:cNvSpPr>
          <p:nvPr>
            <p:ph type="sldNum" idx="10"/>
          </p:nvPr>
        </p:nvSpPr>
        <p:spPr/>
        <p:txBody>
          <a:bodyPr/>
          <a:lstStyle/>
          <a:p>
            <a:pPr algn="r"/>
            <a:fld id="{9162EB9C-55D4-4065-9BBD-C4D15ECEDBD5}" type="slidenum">
              <a:rPr lang="en-GB" sz="1400" b="0" strike="noStrike" spc="-1" smtClean="0">
                <a:latin typeface="Times New Roman"/>
              </a:rPr>
              <a:t>4</a:t>
            </a:fld>
            <a:endParaRPr lang="en-GB" sz="1400" b="0" strike="noStrike" spc="-1">
              <a:latin typeface="Times New Roman"/>
            </a:endParaRPr>
          </a:p>
        </p:txBody>
      </p:sp>
    </p:spTree>
    <p:extLst>
      <p:ext uri="{BB962C8B-B14F-4D97-AF65-F5344CB8AC3E}">
        <p14:creationId xmlns:p14="http://schemas.microsoft.com/office/powerpoint/2010/main" val="292705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noRot="1" noChangeAspect="1"/>
          </p:cNvSpPr>
          <p:nvPr>
            <p:ph type="sldImg"/>
          </p:nvPr>
        </p:nvSpPr>
        <p:spPr>
          <a:xfrm>
            <a:off x="1165225" y="1241425"/>
            <a:ext cx="4465638" cy="3349625"/>
          </a:xfrm>
          <a:prstGeom prst="rect">
            <a:avLst/>
          </a:prstGeom>
        </p:spPr>
      </p:sp>
      <p:sp>
        <p:nvSpPr>
          <p:cNvPr id="186" name="PlaceHolder 2"/>
          <p:cNvSpPr>
            <a:spLocks noGrp="1"/>
          </p:cNvSpPr>
          <p:nvPr>
            <p:ph type="body"/>
          </p:nvPr>
        </p:nvSpPr>
        <p:spPr>
          <a:xfrm>
            <a:off x="679680" y="4777200"/>
            <a:ext cx="5437440" cy="3907800"/>
          </a:xfrm>
          <a:prstGeom prst="rect">
            <a:avLst/>
          </a:prstGeom>
        </p:spPr>
        <p:txBody>
          <a:bodyPr lIns="0" tIns="0" rIns="0" bIns="0"/>
          <a:lstStyle/>
          <a:p>
            <a:pPr marL="216000" indent="-215640">
              <a:lnSpc>
                <a:spcPct val="100000"/>
              </a:lnSpc>
            </a:pPr>
            <a:r>
              <a:rPr lang="en-GB" sz="2000" b="0" strike="noStrike" spc="-1" dirty="0" smtClean="0">
                <a:latin typeface="Arial"/>
              </a:rPr>
              <a:t>Cosa</a:t>
            </a:r>
            <a:r>
              <a:rPr lang="en-GB" sz="2000" b="0" strike="noStrike" spc="-1" baseline="0" dirty="0" smtClean="0">
                <a:latin typeface="Arial"/>
              </a:rPr>
              <a:t> ha </a:t>
            </a:r>
            <a:r>
              <a:rPr lang="en-GB" sz="2000" b="0" strike="noStrike" spc="-1" baseline="0" dirty="0" err="1" smtClean="0">
                <a:latin typeface="Arial"/>
              </a:rPr>
              <a:t>portato</a:t>
            </a:r>
            <a:r>
              <a:rPr lang="en-GB" sz="2000" b="0" strike="noStrike" spc="-1" baseline="0" dirty="0" smtClean="0">
                <a:latin typeface="Arial"/>
              </a:rPr>
              <a:t> a </a:t>
            </a:r>
            <a:r>
              <a:rPr lang="en-GB" sz="2000" b="0" strike="noStrike" spc="-1" baseline="0" dirty="0" err="1" smtClean="0">
                <a:latin typeface="Arial"/>
              </a:rPr>
              <a:t>livelli</a:t>
            </a:r>
            <a:r>
              <a:rPr lang="en-GB" sz="2000" b="0" strike="noStrike" spc="-1" baseline="0" dirty="0" smtClean="0">
                <a:latin typeface="Arial"/>
              </a:rPr>
              <a:t> </a:t>
            </a:r>
            <a:r>
              <a:rPr lang="en-GB" sz="2000" b="0" strike="noStrike" spc="-1" baseline="0" dirty="0" err="1" smtClean="0">
                <a:latin typeface="Arial"/>
              </a:rPr>
              <a:t>così</a:t>
            </a:r>
            <a:r>
              <a:rPr lang="en-GB" sz="2000" b="0" strike="noStrike" spc="-1" baseline="0" dirty="0" smtClean="0">
                <a:latin typeface="Arial"/>
              </a:rPr>
              <a:t> </a:t>
            </a:r>
            <a:r>
              <a:rPr lang="en-GB" sz="2000" b="0" strike="noStrike" spc="-1" baseline="0" dirty="0" err="1" smtClean="0">
                <a:latin typeface="Arial"/>
              </a:rPr>
              <a:t>alti</a:t>
            </a:r>
            <a:r>
              <a:rPr lang="en-GB" sz="2000" b="0" strike="noStrike" spc="-1" baseline="0" dirty="0" smtClean="0">
                <a:latin typeface="Arial"/>
              </a:rPr>
              <a:t> di </a:t>
            </a:r>
            <a:r>
              <a:rPr lang="en-GB" sz="2000" b="0" strike="noStrike" spc="-1" baseline="0" dirty="0" err="1" smtClean="0">
                <a:latin typeface="Arial"/>
              </a:rPr>
              <a:t>disuguaglianza</a:t>
            </a:r>
            <a:r>
              <a:rPr lang="en-GB" sz="2000" b="0" strike="noStrike" spc="-1" baseline="0" dirty="0" smtClean="0">
                <a:latin typeface="Arial"/>
              </a:rPr>
              <a:t>?</a:t>
            </a:r>
          </a:p>
          <a:p>
            <a:pPr marL="216000" indent="-215640">
              <a:lnSpc>
                <a:spcPct val="100000"/>
              </a:lnSpc>
            </a:pPr>
            <a:endParaRPr lang="en-GB" sz="2000" b="0" strike="noStrike" spc="-1" baseline="0" dirty="0" smtClean="0">
              <a:latin typeface="Arial"/>
            </a:endParaRPr>
          </a:p>
          <a:p>
            <a:pPr marL="457560" indent="-457200">
              <a:lnSpc>
                <a:spcPct val="100000"/>
              </a:lnSpc>
              <a:buAutoNum type="arabicPeriod"/>
            </a:pPr>
            <a:r>
              <a:rPr lang="en-GB" sz="2000" b="0" strike="noStrike" spc="-1" baseline="0" dirty="0" err="1" smtClean="0">
                <a:latin typeface="Arial"/>
              </a:rPr>
              <a:t>idee</a:t>
            </a:r>
            <a:r>
              <a:rPr lang="en-GB" sz="2000" b="0" strike="noStrike" spc="-1" baseline="0" dirty="0" smtClean="0">
                <a:latin typeface="Arial"/>
              </a:rPr>
              <a:t> </a:t>
            </a:r>
            <a:r>
              <a:rPr lang="en-GB" sz="2000" b="0" strike="noStrike" spc="-1" baseline="0" dirty="0" err="1" smtClean="0">
                <a:latin typeface="Arial"/>
              </a:rPr>
              <a:t>economiche</a:t>
            </a:r>
            <a:r>
              <a:rPr lang="en-GB" sz="2000" b="0" strike="noStrike" spc="-1" baseline="0" dirty="0" smtClean="0">
                <a:latin typeface="Arial"/>
              </a:rPr>
              <a:t> </a:t>
            </a:r>
            <a:r>
              <a:rPr lang="en-GB" sz="2000" b="0" strike="noStrike" spc="-1" baseline="0" dirty="0" err="1" smtClean="0">
                <a:latin typeface="Arial"/>
              </a:rPr>
              <a:t>neoliberiste</a:t>
            </a:r>
            <a:r>
              <a:rPr lang="en-GB" sz="2000" b="0" strike="noStrike" spc="-1" baseline="0" dirty="0" smtClean="0">
                <a:latin typeface="Arial"/>
              </a:rPr>
              <a:t> in cui è </a:t>
            </a:r>
            <a:r>
              <a:rPr lang="en-GB" sz="2000" b="0" strike="noStrike" spc="-1" baseline="0" dirty="0" err="1" smtClean="0">
                <a:latin typeface="Arial"/>
              </a:rPr>
              <a:t>stato</a:t>
            </a:r>
            <a:r>
              <a:rPr lang="en-GB" sz="2000" b="0" strike="noStrike" spc="-1" baseline="0" dirty="0" smtClean="0">
                <a:latin typeface="Arial"/>
              </a:rPr>
              <a:t> </a:t>
            </a:r>
            <a:r>
              <a:rPr lang="en-GB" sz="2000" b="0" strike="noStrike" spc="-1" baseline="0" dirty="0" err="1" smtClean="0">
                <a:latin typeface="Arial"/>
              </a:rPr>
              <a:t>gradualmente</a:t>
            </a:r>
            <a:r>
              <a:rPr lang="en-GB" sz="2000" b="0" strike="noStrike" spc="-1" baseline="0" dirty="0" smtClean="0">
                <a:latin typeface="Arial"/>
              </a:rPr>
              <a:t> </a:t>
            </a:r>
            <a:r>
              <a:rPr lang="en-GB" sz="2000" b="0" strike="noStrike" spc="-1" baseline="0" dirty="0" err="1" smtClean="0">
                <a:latin typeface="Arial"/>
              </a:rPr>
              <a:t>eroso</a:t>
            </a:r>
            <a:r>
              <a:rPr lang="en-GB" sz="2000" b="0" strike="noStrike" spc="-1" baseline="0" dirty="0" smtClean="0">
                <a:latin typeface="Arial"/>
              </a:rPr>
              <a:t> </a:t>
            </a:r>
            <a:r>
              <a:rPr lang="en-GB" sz="2000" b="0" strike="noStrike" spc="-1" baseline="0" dirty="0" err="1" smtClean="0">
                <a:latin typeface="Arial"/>
              </a:rPr>
              <a:t>il</a:t>
            </a:r>
            <a:r>
              <a:rPr lang="en-GB" sz="2000" b="0" strike="noStrike" spc="-1" baseline="0" dirty="0" smtClean="0">
                <a:latin typeface="Arial"/>
              </a:rPr>
              <a:t> </a:t>
            </a:r>
            <a:r>
              <a:rPr lang="en-GB" sz="2000" b="0" strike="noStrike" spc="-1" baseline="0" dirty="0" err="1" smtClean="0">
                <a:latin typeface="Arial"/>
              </a:rPr>
              <a:t>ruolo</a:t>
            </a:r>
            <a:r>
              <a:rPr lang="en-GB" sz="2000" b="0" strike="noStrike" spc="-1" baseline="0" dirty="0" smtClean="0">
                <a:latin typeface="Arial"/>
              </a:rPr>
              <a:t> </a:t>
            </a:r>
            <a:r>
              <a:rPr lang="en-GB" sz="2000" b="0" strike="noStrike" spc="-1" baseline="0" dirty="0" err="1" smtClean="0">
                <a:latin typeface="Arial"/>
              </a:rPr>
              <a:t>dello</a:t>
            </a:r>
            <a:r>
              <a:rPr lang="en-GB" sz="2000" b="0" strike="noStrike" spc="-1" baseline="0" dirty="0" smtClean="0">
                <a:latin typeface="Arial"/>
              </a:rPr>
              <a:t> </a:t>
            </a:r>
            <a:r>
              <a:rPr lang="en-GB" sz="2000" b="0" strike="noStrike" spc="-1" baseline="0" dirty="0" err="1" smtClean="0">
                <a:latin typeface="Arial"/>
              </a:rPr>
              <a:t>Stato</a:t>
            </a:r>
            <a:r>
              <a:rPr lang="en-GB" sz="2000" b="0" strike="noStrike" spc="-1" baseline="0" dirty="0" smtClean="0">
                <a:latin typeface="Arial"/>
              </a:rPr>
              <a:t> </a:t>
            </a:r>
            <a:r>
              <a:rPr lang="en-GB" sz="2000" b="0" strike="noStrike" spc="-1" baseline="0" dirty="0" err="1" smtClean="0">
                <a:latin typeface="Arial"/>
              </a:rPr>
              <a:t>nei</a:t>
            </a:r>
            <a:r>
              <a:rPr lang="en-GB" sz="2000" b="0" strike="noStrike" spc="-1" baseline="0" dirty="0" smtClean="0">
                <a:latin typeface="Arial"/>
              </a:rPr>
              <a:t> </a:t>
            </a:r>
            <a:r>
              <a:rPr lang="en-GB" sz="2000" b="0" strike="noStrike" spc="-1" baseline="0" dirty="0" err="1" smtClean="0">
                <a:latin typeface="Arial"/>
              </a:rPr>
              <a:t>processi</a:t>
            </a:r>
            <a:r>
              <a:rPr lang="en-GB" sz="2000" b="0" strike="noStrike" spc="-1" baseline="0" dirty="0" smtClean="0">
                <a:latin typeface="Arial"/>
              </a:rPr>
              <a:t> </a:t>
            </a:r>
            <a:r>
              <a:rPr lang="en-GB" sz="2000" b="0" strike="noStrike" spc="-1" baseline="0" dirty="0" err="1" smtClean="0">
                <a:latin typeface="Arial"/>
              </a:rPr>
              <a:t>economici</a:t>
            </a:r>
            <a:r>
              <a:rPr lang="en-GB" sz="2000" b="0" strike="noStrike" spc="-1" baseline="0" dirty="0" smtClean="0">
                <a:latin typeface="Arial"/>
              </a:rPr>
              <a:t>  (</a:t>
            </a:r>
            <a:r>
              <a:rPr lang="en-GB" sz="2000" b="0" u="sng" strike="noStrike" spc="-1" baseline="0" dirty="0" err="1" smtClean="0">
                <a:latin typeface="Arial"/>
              </a:rPr>
              <a:t>fondamentalismo</a:t>
            </a:r>
            <a:r>
              <a:rPr lang="en-GB" sz="2000" b="0" u="sng" strike="noStrike" spc="-1" baseline="0" dirty="0" smtClean="0">
                <a:latin typeface="Arial"/>
              </a:rPr>
              <a:t> di </a:t>
            </a:r>
            <a:r>
              <a:rPr lang="en-GB" sz="2000" b="0" u="sng" strike="noStrike" spc="-1" baseline="0" dirty="0" err="1" smtClean="0">
                <a:latin typeface="Arial"/>
              </a:rPr>
              <a:t>mercato</a:t>
            </a:r>
            <a:r>
              <a:rPr lang="en-GB" sz="2000" b="0" strike="noStrike" spc="-1" baseline="0" dirty="0" smtClean="0">
                <a:latin typeface="Arial"/>
              </a:rPr>
              <a:t>)</a:t>
            </a:r>
          </a:p>
          <a:p>
            <a:pPr marL="360" indent="0">
              <a:lnSpc>
                <a:spcPct val="100000"/>
              </a:lnSpc>
              <a:buNone/>
            </a:pPr>
            <a:endParaRPr lang="en-GB" sz="2000" b="0" strike="noStrike" spc="-1" baseline="0" dirty="0" smtClean="0">
              <a:latin typeface="Arial"/>
            </a:endParaRPr>
          </a:p>
          <a:p>
            <a:pPr marL="360" indent="0">
              <a:lnSpc>
                <a:spcPct val="100000"/>
              </a:lnSpc>
              <a:buNone/>
            </a:pPr>
            <a:r>
              <a:rPr lang="en-GB" sz="2000" b="0" strike="noStrike" spc="-1" baseline="0" dirty="0" err="1" smtClean="0">
                <a:latin typeface="Arial"/>
              </a:rPr>
              <a:t>Alcuni</a:t>
            </a:r>
            <a:r>
              <a:rPr lang="en-GB" sz="2000" b="0" strike="noStrike" spc="-1" baseline="0" dirty="0" smtClean="0">
                <a:latin typeface="Arial"/>
              </a:rPr>
              <a:t> trend </a:t>
            </a:r>
            <a:r>
              <a:rPr lang="en-GB" sz="2000" b="0" strike="noStrike" spc="-1" baseline="0" dirty="0" err="1" smtClean="0">
                <a:latin typeface="Arial"/>
              </a:rPr>
              <a:t>riconducibili</a:t>
            </a:r>
            <a:r>
              <a:rPr lang="en-GB" sz="2000" b="0" strike="noStrike" spc="-1" baseline="0" dirty="0" smtClean="0">
                <a:latin typeface="Arial"/>
              </a:rPr>
              <a:t> a </a:t>
            </a:r>
            <a:r>
              <a:rPr lang="en-GB" sz="2000" b="0" strike="noStrike" spc="-1" baseline="0" dirty="0" err="1" smtClean="0">
                <a:latin typeface="Arial"/>
              </a:rPr>
              <a:t>questo</a:t>
            </a:r>
            <a:r>
              <a:rPr lang="en-GB" sz="2000" b="0" strike="noStrike" spc="-1" baseline="0" dirty="0" smtClean="0">
                <a:latin typeface="Arial"/>
              </a:rPr>
              <a:t> </a:t>
            </a:r>
            <a:r>
              <a:rPr lang="en-GB" sz="2000" b="0" strike="noStrike" spc="-1" baseline="0" dirty="0" err="1" smtClean="0">
                <a:latin typeface="Arial"/>
              </a:rPr>
              <a:t>modello</a:t>
            </a:r>
            <a:r>
              <a:rPr lang="en-GB" sz="2000" b="0" strike="noStrike" spc="-1" baseline="0" dirty="0" smtClean="0">
                <a:latin typeface="Arial"/>
              </a:rPr>
              <a:t> </a:t>
            </a:r>
            <a:r>
              <a:rPr lang="en-GB" sz="2000" b="0" strike="noStrike" spc="-1" baseline="0" dirty="0" err="1" smtClean="0">
                <a:latin typeface="Arial"/>
              </a:rPr>
              <a:t>economico</a:t>
            </a:r>
            <a:r>
              <a:rPr lang="en-GB" sz="2000" b="0" strike="noStrike" spc="-1" baseline="0" dirty="0" smtClean="0">
                <a:latin typeface="Arial"/>
              </a:rPr>
              <a:t>:</a:t>
            </a:r>
          </a:p>
          <a:p>
            <a:pPr marL="720" marR="0" lvl="0" indent="0" algn="l" defTabSz="914400" rtl="0" eaLnBrk="1" fontAlgn="auto" latinLnBrk="0" hangingPunct="1">
              <a:lnSpc>
                <a:spcPct val="100000"/>
              </a:lnSpc>
              <a:spcBef>
                <a:spcPts val="901"/>
              </a:spcBef>
              <a:spcAft>
                <a:spcPts val="0"/>
              </a:spcAft>
              <a:buClr>
                <a:srgbClr val="000000"/>
              </a:buClr>
              <a:buSzTx/>
              <a:buFont typeface="Symbol"/>
              <a:buNone/>
              <a:tabLst/>
              <a:defRPr/>
            </a:pP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Cambiano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i</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1" i="0" u="none" strike="noStrike" kern="1200" cap="none" spc="-1" normalizeH="0" baseline="0" noProof="0" dirty="0" err="1" smtClean="0">
                <a:ln>
                  <a:noFill/>
                </a:ln>
                <a:solidFill>
                  <a:srgbClr val="000000"/>
                </a:solidFill>
                <a:effectLst/>
                <a:uLnTx/>
                <a:uFillTx/>
                <a:latin typeface="+mn-lt"/>
                <a:ea typeface="ＭＳ Ｐゴシック"/>
                <a:cs typeface="+mn-cs"/>
              </a:rPr>
              <a:t>rapporti</a:t>
            </a:r>
            <a:r>
              <a:rPr kumimoji="0" lang="en-GB" sz="1800" b="1" i="0" u="none" strike="noStrike" kern="1200" cap="none" spc="-1" normalizeH="0" baseline="0" noProof="0" dirty="0" smtClean="0">
                <a:ln>
                  <a:noFill/>
                </a:ln>
                <a:solidFill>
                  <a:srgbClr val="000000"/>
                </a:solidFill>
                <a:effectLst/>
                <a:uLnTx/>
                <a:uFillTx/>
                <a:latin typeface="+mn-lt"/>
                <a:ea typeface="ＭＳ Ｐゴシック"/>
                <a:cs typeface="+mn-cs"/>
              </a:rPr>
              <a:t> di </a:t>
            </a:r>
            <a:r>
              <a:rPr kumimoji="0" lang="en-GB" sz="1800" b="1" i="0" u="none" strike="noStrike" kern="1200" cap="none" spc="-1" normalizeH="0" baseline="0" noProof="0" dirty="0" err="1" smtClean="0">
                <a:ln>
                  <a:noFill/>
                </a:ln>
                <a:solidFill>
                  <a:srgbClr val="000000"/>
                </a:solidFill>
                <a:effectLst/>
                <a:uLnTx/>
                <a:uFillTx/>
                <a:latin typeface="+mn-lt"/>
                <a:ea typeface="ＭＳ Ｐゴシック"/>
                <a:cs typeface="+mn-cs"/>
              </a:rPr>
              <a:t>forza</a:t>
            </a:r>
            <a:r>
              <a:rPr kumimoji="0" lang="en-GB" sz="1800" b="1"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tra</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capitale</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nuovi</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ampi</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1" u="none" strike="noStrike" kern="1200" cap="none" spc="-1" normalizeH="0" baseline="0" noProof="0" dirty="0" smtClean="0">
                <a:ln>
                  <a:noFill/>
                </a:ln>
                <a:solidFill>
                  <a:srgbClr val="000000"/>
                </a:solidFill>
                <a:effectLst/>
                <a:uLnTx/>
                <a:uFillTx/>
                <a:latin typeface="+mn-lt"/>
                <a:ea typeface="ＭＳ Ｐゴシック"/>
                <a:cs typeface="+mn-cs"/>
              </a:rPr>
              <a:t>‘</a:t>
            </a:r>
            <a:r>
              <a:rPr kumimoji="0" lang="en-GB" sz="1800" b="0" i="1" u="none" strike="noStrike" kern="1200" cap="none" spc="-1" normalizeH="0" baseline="0" noProof="0" dirty="0" err="1" smtClean="0">
                <a:ln>
                  <a:noFill/>
                </a:ln>
                <a:solidFill>
                  <a:srgbClr val="000000"/>
                </a:solidFill>
                <a:effectLst/>
                <a:uLnTx/>
                <a:uFillTx/>
                <a:latin typeface="+mn-lt"/>
                <a:ea typeface="ＭＳ Ｐゴシック"/>
                <a:cs typeface="+mn-cs"/>
              </a:rPr>
              <a:t>margini</a:t>
            </a:r>
            <a:r>
              <a:rPr kumimoji="0" lang="en-GB" sz="1800" b="0" i="1" u="none" strike="noStrike" kern="1200" cap="none" spc="-1" normalizeH="0" baseline="0" noProof="0" dirty="0" smtClean="0">
                <a:ln>
                  <a:noFill/>
                </a:ln>
                <a:solidFill>
                  <a:srgbClr val="000000"/>
                </a:solidFill>
                <a:effectLst/>
                <a:uLnTx/>
                <a:uFillTx/>
                <a:latin typeface="+mn-lt"/>
                <a:ea typeface="ＭＳ Ｐゴシック"/>
                <a:cs typeface="+mn-cs"/>
              </a:rPr>
              <a:t> di </a:t>
            </a:r>
            <a:r>
              <a:rPr kumimoji="0" lang="en-GB" sz="1800" b="0" i="1" u="none" strike="noStrike" kern="1200" cap="none" spc="-1" normalizeH="0" baseline="0" noProof="0" dirty="0" err="1" smtClean="0">
                <a:ln>
                  <a:noFill/>
                </a:ln>
                <a:solidFill>
                  <a:srgbClr val="000000"/>
                </a:solidFill>
                <a:effectLst/>
                <a:uLnTx/>
                <a:uFillTx/>
                <a:latin typeface="+mn-lt"/>
                <a:ea typeface="ＭＳ Ｐゴシック"/>
                <a:cs typeface="+mn-cs"/>
              </a:rPr>
              <a:t>manovra</a:t>
            </a:r>
            <a:r>
              <a:rPr kumimoji="0" lang="en-GB" sz="1800" b="0" i="1"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alta</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mobilità</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e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lavoro</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bassa</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mobilità</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a:t>
            </a:r>
            <a:endParaRPr kumimoji="0" lang="en-GB" sz="1800" b="0" i="0" u="none" strike="noStrike" kern="1200" cap="none" spc="-1" normalizeH="0" baseline="0" noProof="0" dirty="0" smtClean="0">
              <a:ln>
                <a:noFill/>
              </a:ln>
              <a:solidFill>
                <a:srgbClr val="000000"/>
              </a:solidFill>
              <a:effectLst/>
              <a:uLnTx/>
              <a:uFillTx/>
              <a:latin typeface="+mn-lt"/>
              <a:ea typeface="+mn-ea"/>
              <a:cs typeface="+mn-cs"/>
            </a:endParaRPr>
          </a:p>
          <a:p>
            <a:pPr marL="720" marR="0" lvl="0" indent="0" algn="l" defTabSz="914400" rtl="0" eaLnBrk="1" fontAlgn="auto" latinLnBrk="0" hangingPunct="1">
              <a:lnSpc>
                <a:spcPct val="100000"/>
              </a:lnSpc>
              <a:spcBef>
                <a:spcPts val="901"/>
              </a:spcBef>
              <a:spcAft>
                <a:spcPts val="0"/>
              </a:spcAft>
              <a:buClr>
                <a:srgbClr val="000000"/>
              </a:buClr>
              <a:buSzTx/>
              <a:buFont typeface="Symbol"/>
              <a:buNone/>
              <a:tabLst/>
              <a:defRPr/>
            </a:pPr>
            <a:r>
              <a:rPr kumimoji="0" lang="en-GB" sz="1800" b="0" i="0" u="none" strike="noStrike" kern="1200" cap="none" spc="-1" normalizeH="0" baseline="0" noProof="0" dirty="0" smtClean="0">
                <a:ln>
                  <a:noFill/>
                </a:ln>
                <a:solidFill>
                  <a:srgbClr val="000000"/>
                </a:solidFill>
                <a:effectLst/>
                <a:uLnTx/>
                <a:uFillTx/>
                <a:latin typeface="+mn-lt"/>
                <a:ea typeface="+mn-ea"/>
                <a:cs typeface="+mn-cs"/>
              </a:rPr>
              <a:t>- </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Per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intercettare</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gli</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investimenti</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privati</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i</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Paesi</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abbassano</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gli</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standard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sulla</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1" i="1" u="none" strike="noStrike" kern="1200" cap="none" spc="-1" normalizeH="0" baseline="0" noProof="0" dirty="0" err="1" smtClean="0">
                <a:ln>
                  <a:noFill/>
                </a:ln>
                <a:solidFill>
                  <a:srgbClr val="000000"/>
                </a:solidFill>
                <a:effectLst/>
                <a:uLnTx/>
                <a:uFillTx/>
                <a:latin typeface="+mn-lt"/>
                <a:ea typeface="ＭＳ Ｐゴシック"/>
                <a:cs typeface="+mn-cs"/>
              </a:rPr>
              <a:t>fiscalità</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sul</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1" i="1" u="none" strike="noStrike" kern="1200" cap="none" spc="-1" normalizeH="0" baseline="0" noProof="0" dirty="0" err="1" smtClean="0">
                <a:ln>
                  <a:noFill/>
                </a:ln>
                <a:solidFill>
                  <a:srgbClr val="000000"/>
                </a:solidFill>
                <a:effectLst/>
                <a:uLnTx/>
                <a:uFillTx/>
                <a:latin typeface="+mn-lt"/>
                <a:ea typeface="ＭＳ Ｐゴシック"/>
                <a:cs typeface="+mn-cs"/>
              </a:rPr>
              <a:t>lavoro</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salario</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minimo</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tutele</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del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lavoro</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1" u="none" strike="noStrike" kern="1200" cap="none" spc="-1" normalizeH="0" baseline="0" noProof="0" dirty="0" err="1" smtClean="0">
                <a:ln>
                  <a:noFill/>
                </a:ln>
                <a:solidFill>
                  <a:srgbClr val="000000"/>
                </a:solidFill>
                <a:effectLst/>
                <a:uLnTx/>
                <a:uFillTx/>
                <a:latin typeface="+mn-lt"/>
                <a:ea typeface="ＭＳ Ｐゴシック"/>
                <a:cs typeface="+mn-cs"/>
              </a:rPr>
              <a:t>outsorcing</a:t>
            </a:r>
            <a:r>
              <a:rPr kumimoji="0" lang="en-GB" sz="1800" b="0" i="1"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multiplo</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sull’</a:t>
            </a:r>
            <a:r>
              <a:rPr kumimoji="0" lang="en-GB" sz="1800" b="1" i="1" u="none" strike="noStrike" kern="1200" cap="none" spc="-1" normalizeH="0" baseline="0" noProof="0" dirty="0" err="1" smtClean="0">
                <a:ln>
                  <a:noFill/>
                </a:ln>
                <a:solidFill>
                  <a:srgbClr val="000000"/>
                </a:solidFill>
                <a:effectLst/>
                <a:uLnTx/>
                <a:uFillTx/>
                <a:latin typeface="+mn-lt"/>
                <a:ea typeface="ＭＳ Ｐゴシック"/>
                <a:cs typeface="+mn-cs"/>
              </a:rPr>
              <a:t>ambiente</a:t>
            </a:r>
            <a:r>
              <a:rPr kumimoji="0" lang="en-GB" sz="1800" b="1" i="1"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ecc</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a:t>
            </a:r>
            <a:endParaRPr kumimoji="0" lang="en-GB" sz="1800" b="0" i="0" u="none" strike="noStrike" kern="1200" cap="none" spc="-1" normalizeH="0" baseline="0" noProof="0" dirty="0" smtClean="0">
              <a:ln>
                <a:noFill/>
              </a:ln>
              <a:solidFill>
                <a:srgbClr val="000000"/>
              </a:solidFill>
              <a:effectLst/>
              <a:uLnTx/>
              <a:uFillTx/>
              <a:latin typeface="+mn-lt"/>
              <a:ea typeface="+mn-ea"/>
              <a:cs typeface="+mn-cs"/>
            </a:endParaRPr>
          </a:p>
          <a:p>
            <a:pPr marL="720" marR="0" lvl="0" indent="0" algn="l" defTabSz="914400" rtl="0" eaLnBrk="1" fontAlgn="auto" latinLnBrk="0" hangingPunct="1">
              <a:lnSpc>
                <a:spcPct val="100000"/>
              </a:lnSpc>
              <a:spcBef>
                <a:spcPts val="901"/>
              </a:spcBef>
              <a:spcAft>
                <a:spcPts val="0"/>
              </a:spcAft>
              <a:buClr>
                <a:srgbClr val="000000"/>
              </a:buClr>
              <a:buSzTx/>
              <a:buFontTx/>
              <a:buNone/>
              <a:tabLst/>
              <a:defRPr/>
            </a:pPr>
            <a:r>
              <a:rPr kumimoji="0" lang="en-GB" sz="1800" b="0" i="0" u="none" strike="noStrike" kern="1200" cap="none" spc="-1" normalizeH="0" baseline="0" noProof="0" dirty="0" smtClean="0">
                <a:ln>
                  <a:noFill/>
                </a:ln>
                <a:solidFill>
                  <a:srgbClr val="000000"/>
                </a:solidFill>
                <a:effectLst/>
                <a:uLnTx/>
                <a:uFillTx/>
                <a:latin typeface="+mn-lt"/>
                <a:ea typeface="+mn-ea"/>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mn-ea"/>
                <a:cs typeface="+mn-cs"/>
              </a:rPr>
              <a:t>Nascono</a:t>
            </a:r>
            <a:r>
              <a:rPr kumimoji="0" lang="en-GB" sz="1800" b="0" i="0" u="none" strike="noStrike" kern="1200" cap="none" spc="-1" normalizeH="0" baseline="0" noProof="0" dirty="0" smtClean="0">
                <a:ln>
                  <a:noFill/>
                </a:ln>
                <a:solidFill>
                  <a:srgbClr val="000000"/>
                </a:solidFill>
                <a:effectLst/>
                <a:uLnTx/>
                <a:uFillTx/>
                <a:latin typeface="+mn-lt"/>
                <a:ea typeface="+mn-ea"/>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mn-ea"/>
                <a:cs typeface="+mn-cs"/>
              </a:rPr>
              <a:t>nuove</a:t>
            </a:r>
            <a:r>
              <a:rPr kumimoji="0" lang="en-GB" sz="1800" b="0" i="0" u="none" strike="noStrike" kern="1200" cap="none" spc="-1" normalizeH="0" baseline="0" noProof="0" dirty="0" smtClean="0">
                <a:ln>
                  <a:noFill/>
                </a:ln>
                <a:solidFill>
                  <a:srgbClr val="000000"/>
                </a:solidFill>
                <a:effectLst/>
                <a:uLnTx/>
                <a:uFillTx/>
                <a:latin typeface="+mn-lt"/>
                <a:ea typeface="+mn-ea"/>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sfide</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(in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ambito</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lavoro</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fisco</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ecc</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riconducibili</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all’</a:t>
            </a:r>
            <a:r>
              <a:rPr kumimoji="0" lang="en-GB" sz="1800" b="1" i="0" u="none" strike="noStrike" kern="1200" cap="none" spc="-1" normalizeH="0" baseline="0" noProof="0" dirty="0" err="1" smtClean="0">
                <a:ln>
                  <a:noFill/>
                </a:ln>
                <a:solidFill>
                  <a:srgbClr val="000000"/>
                </a:solidFill>
                <a:effectLst/>
                <a:uLnTx/>
                <a:uFillTx/>
                <a:latin typeface="+mn-lt"/>
                <a:ea typeface="ＭＳ Ｐゴシック"/>
                <a:cs typeface="+mn-cs"/>
              </a:rPr>
              <a:t>automazione</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dei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processi</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produttivi</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e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alla</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1" i="0" u="none" strike="noStrike" kern="1200" cap="none" spc="-1" normalizeH="0" baseline="0" noProof="0" dirty="0" err="1" smtClean="0">
                <a:ln>
                  <a:noFill/>
                </a:ln>
                <a:solidFill>
                  <a:srgbClr val="000000"/>
                </a:solidFill>
                <a:effectLst/>
                <a:uLnTx/>
                <a:uFillTx/>
                <a:latin typeface="+mn-lt"/>
                <a:ea typeface="ＭＳ Ｐゴシック"/>
                <a:cs typeface="+mn-cs"/>
              </a:rPr>
              <a:t>digitalizzazione</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dell’economia</a:t>
            </a:r>
            <a:endParaRPr kumimoji="0" lang="en-GB" sz="1800" b="0" i="0" u="none" strike="noStrike" kern="1200" cap="none" spc="-1" normalizeH="0" baseline="0" noProof="0" dirty="0" smtClean="0">
              <a:ln>
                <a:noFill/>
              </a:ln>
              <a:solidFill>
                <a:srgbClr val="000000"/>
              </a:solidFill>
              <a:effectLst/>
              <a:uLnTx/>
              <a:uFillTx/>
              <a:latin typeface="+mn-lt"/>
              <a:ea typeface="+mn-ea"/>
              <a:cs typeface="+mn-cs"/>
            </a:endParaRPr>
          </a:p>
          <a:p>
            <a:pPr marL="720" marR="0" lvl="0" indent="0" algn="l" defTabSz="914400" rtl="0" eaLnBrk="1" fontAlgn="auto" latinLnBrk="0" hangingPunct="1">
              <a:lnSpc>
                <a:spcPct val="100000"/>
              </a:lnSpc>
              <a:spcBef>
                <a:spcPts val="901"/>
              </a:spcBef>
              <a:spcAft>
                <a:spcPts val="0"/>
              </a:spcAft>
              <a:buClr>
                <a:srgbClr val="000000"/>
              </a:buClr>
              <a:buSzTx/>
              <a:buFontTx/>
              <a:buNone/>
              <a:tabLst/>
              <a:defRPr/>
            </a:pP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Business model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dominante</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1" i="0" u="none" strike="noStrike" kern="1200" cap="none" spc="-1" normalizeH="0" baseline="0" noProof="0" dirty="0" err="1" smtClean="0">
                <a:ln>
                  <a:noFill/>
                </a:ln>
                <a:solidFill>
                  <a:srgbClr val="000000"/>
                </a:solidFill>
                <a:effectLst/>
                <a:uLnTx/>
                <a:uFillTx/>
                <a:latin typeface="+mn-lt"/>
                <a:ea typeface="ＭＳ Ｐゴシック"/>
                <a:cs typeface="+mn-cs"/>
              </a:rPr>
              <a:t>massimizzazione</a:t>
            </a:r>
            <a:r>
              <a:rPr kumimoji="0" lang="en-GB" sz="1800" b="1" i="0" u="none" strike="noStrike" kern="1200" cap="none" spc="-1" normalizeH="0" baseline="0" noProof="0" dirty="0" smtClean="0">
                <a:ln>
                  <a:noFill/>
                </a:ln>
                <a:solidFill>
                  <a:srgbClr val="000000"/>
                </a:solidFill>
                <a:effectLst/>
                <a:uLnTx/>
                <a:uFillTx/>
                <a:latin typeface="+mn-lt"/>
                <a:ea typeface="ＭＳ Ｐゴシック"/>
                <a:cs typeface="+mn-cs"/>
              </a:rPr>
              <a:t> del </a:t>
            </a:r>
            <a:r>
              <a:rPr kumimoji="0" lang="en-GB" sz="1800" b="1" i="0" u="none" strike="noStrike" kern="1200" cap="none" spc="-1" normalizeH="0" baseline="0" noProof="0" dirty="0" err="1" smtClean="0">
                <a:ln>
                  <a:noFill/>
                </a:ln>
                <a:solidFill>
                  <a:srgbClr val="000000"/>
                </a:solidFill>
                <a:effectLst/>
                <a:uLnTx/>
                <a:uFillTx/>
                <a:latin typeface="+mn-lt"/>
                <a:ea typeface="ＭＳ Ｐゴシック"/>
                <a:cs typeface="+mn-cs"/>
              </a:rPr>
              <a:t>guadagno</a:t>
            </a:r>
            <a:r>
              <a:rPr kumimoji="0" lang="en-GB" sz="1800" b="1"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capitalizzazione</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1" i="0" u="none" strike="noStrike" kern="1200" cap="none" spc="-1" normalizeH="0" baseline="0" noProof="0" dirty="0" smtClean="0">
                <a:ln>
                  <a:noFill/>
                </a:ln>
                <a:solidFill>
                  <a:srgbClr val="000000"/>
                </a:solidFill>
                <a:effectLst/>
                <a:uLnTx/>
                <a:uFillTx/>
                <a:latin typeface="+mn-lt"/>
                <a:ea typeface="ＭＳ Ｐゴシック"/>
                <a:cs typeface="+mn-cs"/>
              </a:rPr>
              <a:t>per </a:t>
            </a:r>
            <a:r>
              <a:rPr kumimoji="0" lang="en-GB" sz="1800" b="1" i="0" u="none" strike="noStrike" kern="1200" cap="none" spc="-1" normalizeH="0" baseline="0" noProof="0" dirty="0" err="1" smtClean="0">
                <a:ln>
                  <a:noFill/>
                </a:ln>
                <a:solidFill>
                  <a:srgbClr val="000000"/>
                </a:solidFill>
                <a:effectLst/>
                <a:uLnTx/>
                <a:uFillTx/>
                <a:latin typeface="+mn-lt"/>
                <a:ea typeface="ＭＳ Ｐゴシック"/>
                <a:cs typeface="+mn-cs"/>
              </a:rPr>
              <a:t>gli</a:t>
            </a:r>
            <a:r>
              <a:rPr kumimoji="0" lang="en-GB" sz="1800" b="1"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1" i="0" u="none" strike="noStrike" kern="1200" cap="none" spc="-1" normalizeH="0" baseline="0" noProof="0" dirty="0" err="1" smtClean="0">
                <a:ln>
                  <a:noFill/>
                </a:ln>
                <a:solidFill>
                  <a:srgbClr val="000000"/>
                </a:solidFill>
                <a:effectLst/>
                <a:uLnTx/>
                <a:uFillTx/>
                <a:latin typeface="+mn-lt"/>
                <a:ea typeface="ＭＳ Ｐゴシック"/>
                <a:cs typeface="+mn-cs"/>
              </a:rPr>
              <a:t>azionisti</a:t>
            </a:r>
            <a:r>
              <a:rPr kumimoji="0" lang="en-GB" sz="1800" b="1" i="0" u="none" strike="noStrike" kern="1200" cap="none" spc="-1" normalizeH="0" baseline="0" noProof="0" dirty="0" smtClean="0">
                <a:ln>
                  <a:noFill/>
                </a:ln>
                <a:solidFill>
                  <a:srgbClr val="000000"/>
                </a:solidFill>
                <a:effectLst/>
                <a:uLnTx/>
                <a:uFillTx/>
                <a:latin typeface="+mn-lt"/>
                <a:ea typeface="ＭＳ Ｐゴシック"/>
                <a:cs typeface="+mn-cs"/>
              </a:rPr>
              <a:t> </a:t>
            </a:r>
            <a:endParaRPr kumimoji="0" lang="en-GB" sz="1800" b="1" i="0" u="none" strike="noStrike" kern="1200" cap="none" spc="-1" normalizeH="0" baseline="0" noProof="0" dirty="0" smtClean="0">
              <a:ln>
                <a:noFill/>
              </a:ln>
              <a:solidFill>
                <a:srgbClr val="000000"/>
              </a:solidFill>
              <a:effectLst/>
              <a:uLnTx/>
              <a:uFillTx/>
              <a:latin typeface="+mn-lt"/>
              <a:ea typeface="+mn-ea"/>
              <a:cs typeface="+mn-cs"/>
            </a:endParaRPr>
          </a:p>
          <a:p>
            <a:pPr marL="720" marR="0" lvl="0" indent="0" algn="l" defTabSz="914400" rtl="0" eaLnBrk="1" fontAlgn="auto" latinLnBrk="0" hangingPunct="1">
              <a:lnSpc>
                <a:spcPct val="100000"/>
              </a:lnSpc>
              <a:spcBef>
                <a:spcPts val="901"/>
              </a:spcBef>
              <a:spcAft>
                <a:spcPts val="0"/>
              </a:spcAft>
              <a:buClr>
                <a:srgbClr val="000000"/>
              </a:buClr>
              <a:buSzTx/>
              <a:buFontTx/>
              <a:buNone/>
              <a:tabLst/>
              <a:defRPr/>
            </a:pP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1" i="0" u="none" strike="noStrike" kern="1200" cap="none" spc="-1" normalizeH="0" baseline="0" noProof="0" dirty="0" err="1" smtClean="0">
                <a:ln>
                  <a:noFill/>
                </a:ln>
                <a:solidFill>
                  <a:srgbClr val="000000"/>
                </a:solidFill>
                <a:effectLst/>
                <a:uLnTx/>
                <a:uFillTx/>
                <a:latin typeface="+mn-lt"/>
                <a:ea typeface="ＭＳ Ｐゴシック"/>
                <a:cs typeface="+mn-cs"/>
              </a:rPr>
              <a:t>Concentrazione</a:t>
            </a:r>
            <a:r>
              <a:rPr kumimoji="0" lang="en-GB" sz="1800" b="1"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1" i="0" u="none" strike="noStrike" kern="1200" cap="none" spc="-1" normalizeH="0" baseline="0" noProof="0" dirty="0" err="1" smtClean="0">
                <a:ln>
                  <a:noFill/>
                </a:ln>
                <a:solidFill>
                  <a:srgbClr val="000000"/>
                </a:solidFill>
                <a:effectLst/>
                <a:uLnTx/>
                <a:uFillTx/>
                <a:latin typeface="+mn-lt"/>
                <a:ea typeface="ＭＳ Ｐゴシック"/>
                <a:cs typeface="+mn-cs"/>
              </a:rPr>
              <a:t>d’impresa</a:t>
            </a:r>
            <a:r>
              <a:rPr kumimoji="0" lang="en-GB" sz="1800" b="1" i="0"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e </a:t>
            </a:r>
            <a:r>
              <a:rPr kumimoji="0" lang="en-GB" sz="1800" b="0" i="0" u="none" strike="noStrike" kern="1200" cap="none" spc="-1" normalizeH="0" baseline="0" noProof="0" dirty="0" err="1" smtClean="0">
                <a:ln>
                  <a:noFill/>
                </a:ln>
                <a:solidFill>
                  <a:srgbClr val="000000"/>
                </a:solidFill>
                <a:effectLst/>
                <a:uLnTx/>
                <a:uFillTx/>
                <a:latin typeface="+mn-lt"/>
                <a:ea typeface="ＭＳ Ｐゴシック"/>
                <a:cs typeface="+mn-cs"/>
              </a:rPr>
              <a:t>potere</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di </a:t>
            </a:r>
            <a:r>
              <a:rPr kumimoji="0" lang="en-GB" sz="1800" b="1" i="1" u="none" strike="noStrike" kern="1200" cap="none" spc="-1" normalizeH="0" baseline="0" noProof="0" dirty="0" err="1" smtClean="0">
                <a:ln>
                  <a:noFill/>
                </a:ln>
                <a:solidFill>
                  <a:srgbClr val="000000"/>
                </a:solidFill>
                <a:effectLst/>
                <a:uLnTx/>
                <a:uFillTx/>
                <a:latin typeface="+mn-lt"/>
                <a:ea typeface="ＭＳ Ｐゴシック"/>
                <a:cs typeface="+mn-cs"/>
              </a:rPr>
              <a:t>monopolio</a:t>
            </a:r>
            <a:r>
              <a:rPr kumimoji="0" lang="en-GB" sz="1800" b="0" i="1" u="none" strike="noStrike" kern="1200" cap="none" spc="-1" normalizeH="0" baseline="0" noProof="0" dirty="0" smtClean="0">
                <a:ln>
                  <a:noFill/>
                </a:ln>
                <a:solidFill>
                  <a:srgbClr val="000000"/>
                </a:solidFill>
                <a:effectLst/>
                <a:uLnTx/>
                <a:uFillTx/>
                <a:latin typeface="+mn-lt"/>
                <a:ea typeface="ＭＳ Ｐゴシック"/>
                <a:cs typeface="+mn-cs"/>
              </a:rPr>
              <a:t> </a:t>
            </a:r>
            <a:r>
              <a:rPr kumimoji="0" lang="en-GB" sz="1800" b="0" i="0" u="none" strike="noStrike" kern="1200" cap="none" spc="-1" normalizeH="0" baseline="0" noProof="0" dirty="0" smtClean="0">
                <a:ln>
                  <a:noFill/>
                </a:ln>
                <a:solidFill>
                  <a:srgbClr val="000000"/>
                </a:solidFill>
                <a:effectLst/>
                <a:uLnTx/>
                <a:uFillTx/>
                <a:latin typeface="+mn-lt"/>
                <a:ea typeface="ＭＳ Ｐゴシック"/>
                <a:cs typeface="+mn-cs"/>
              </a:rPr>
              <a:t>  </a:t>
            </a:r>
            <a:endParaRPr kumimoji="0" lang="en-GB" sz="1800" b="0" i="0" u="none" strike="noStrike" kern="1200" cap="none" spc="-1" normalizeH="0" baseline="0" noProof="0" dirty="0" smtClean="0">
              <a:ln>
                <a:noFill/>
              </a:ln>
              <a:solidFill>
                <a:srgbClr val="000000"/>
              </a:solidFill>
              <a:effectLst/>
              <a:uLnTx/>
              <a:uFillTx/>
              <a:latin typeface="+mn-lt"/>
              <a:ea typeface="+mn-ea"/>
              <a:cs typeface="+mn-cs"/>
            </a:endParaRPr>
          </a:p>
          <a:p>
            <a:pPr marL="360" indent="0">
              <a:lnSpc>
                <a:spcPct val="100000"/>
              </a:lnSpc>
              <a:buNone/>
            </a:pPr>
            <a:endParaRPr lang="en-GB" sz="2000" b="0" strike="noStrike" spc="-1" baseline="0" dirty="0" smtClean="0">
              <a:latin typeface="Arial"/>
            </a:endParaRPr>
          </a:p>
          <a:p>
            <a:pPr marL="360" indent="0">
              <a:lnSpc>
                <a:spcPct val="100000"/>
              </a:lnSpc>
              <a:buNone/>
            </a:pPr>
            <a:endParaRPr lang="en-GB" sz="2000" b="0" strike="noStrike" spc="-1" baseline="0" dirty="0" smtClean="0">
              <a:latin typeface="Arial"/>
            </a:endParaRPr>
          </a:p>
          <a:p>
            <a:pPr marL="216000" indent="-215640">
              <a:lnSpc>
                <a:spcPct val="100000"/>
              </a:lnSpc>
            </a:pPr>
            <a:r>
              <a:rPr lang="en-GB" sz="2000" b="0" strike="noStrike" spc="-1" baseline="0" dirty="0" smtClean="0">
                <a:latin typeface="Arial"/>
              </a:rPr>
              <a:t>2. </a:t>
            </a:r>
            <a:r>
              <a:rPr lang="en-GB" sz="2000" dirty="0" err="1" smtClean="0">
                <a:effectLst/>
                <a:latin typeface="Liberation Serif"/>
                <a:ea typeface="Arial" panose="020B0604020202020204" pitchFamily="34" charset="0"/>
                <a:cs typeface="Arial" panose="020B0604020202020204" pitchFamily="34" charset="0"/>
              </a:rPr>
              <a:t>il</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controllo</a:t>
            </a:r>
            <a:r>
              <a:rPr lang="en-GB" sz="2000" dirty="0" smtClean="0">
                <a:effectLst/>
                <a:latin typeface="Liberation Serif"/>
                <a:ea typeface="Arial" panose="020B0604020202020204" pitchFamily="34" charset="0"/>
                <a:cs typeface="Arial" panose="020B0604020202020204" pitchFamily="34" charset="0"/>
              </a:rPr>
              <a:t> del </a:t>
            </a:r>
            <a:r>
              <a:rPr lang="en-GB" sz="2000" dirty="0" err="1" smtClean="0">
                <a:effectLst/>
                <a:latin typeface="Liberation Serif"/>
                <a:ea typeface="Arial" panose="020B0604020202020204" pitchFamily="34" charset="0"/>
                <a:cs typeface="Arial" panose="020B0604020202020204" pitchFamily="34" charset="0"/>
              </a:rPr>
              <a:t>potere</a:t>
            </a:r>
            <a:r>
              <a:rPr lang="en-GB" sz="2000" dirty="0" smtClean="0">
                <a:effectLst/>
                <a:latin typeface="Liberation Serif"/>
                <a:ea typeface="Arial" panose="020B0604020202020204" pitchFamily="34" charset="0"/>
                <a:cs typeface="Arial" panose="020B0604020202020204" pitchFamily="34" charset="0"/>
              </a:rPr>
              <a:t> e </a:t>
            </a:r>
            <a:r>
              <a:rPr lang="en-GB" sz="2000" dirty="0" err="1" smtClean="0">
                <a:effectLst/>
                <a:latin typeface="Liberation Serif"/>
                <a:ea typeface="Arial" panose="020B0604020202020204" pitchFamily="34" charset="0"/>
                <a:cs typeface="Arial" panose="020B0604020202020204" pitchFamily="34" charset="0"/>
              </a:rPr>
              <a:t>della</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politica</a:t>
            </a:r>
            <a:r>
              <a:rPr lang="en-GB" sz="2000" dirty="0" smtClean="0">
                <a:effectLst/>
                <a:latin typeface="Liberation Serif"/>
                <a:ea typeface="Arial" panose="020B0604020202020204" pitchFamily="34" charset="0"/>
                <a:cs typeface="Arial" panose="020B0604020202020204" pitchFamily="34" charset="0"/>
              </a:rPr>
              <a:t> da parte di un élite </a:t>
            </a:r>
            <a:r>
              <a:rPr lang="en-GB" sz="2000" dirty="0" err="1" smtClean="0">
                <a:effectLst/>
                <a:latin typeface="Liberation Serif"/>
                <a:ea typeface="Arial" panose="020B0604020202020204" pitchFamily="34" charset="0"/>
                <a:cs typeface="Arial" panose="020B0604020202020204" pitchFamily="34" charset="0"/>
              </a:rPr>
              <a:t>che</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possiede</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mezzi</a:t>
            </a:r>
            <a:r>
              <a:rPr lang="en-GB" sz="2000" dirty="0" smtClean="0">
                <a:effectLst/>
                <a:latin typeface="Liberation Serif"/>
                <a:ea typeface="Arial" panose="020B0604020202020204" pitchFamily="34" charset="0"/>
                <a:cs typeface="Arial" panose="020B0604020202020204" pitchFamily="34" charset="0"/>
              </a:rPr>
              <a:t> per </a:t>
            </a:r>
            <a:r>
              <a:rPr lang="en-GB" sz="2000" dirty="0" err="1" smtClean="0">
                <a:effectLst/>
                <a:latin typeface="Liberation Serif"/>
                <a:ea typeface="Arial" panose="020B0604020202020204" pitchFamily="34" charset="0"/>
                <a:cs typeface="Arial" panose="020B0604020202020204" pitchFamily="34" charset="0"/>
              </a:rPr>
              <a:t>influenzare</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i</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processi</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decisionali</a:t>
            </a:r>
            <a:r>
              <a:rPr lang="en-GB" sz="2000" dirty="0" smtClean="0">
                <a:effectLst/>
                <a:latin typeface="Liberation Serif"/>
                <a:ea typeface="Arial" panose="020B0604020202020204" pitchFamily="34" charset="0"/>
                <a:cs typeface="Arial" panose="020B0604020202020204" pitchFamily="34" charset="0"/>
              </a:rPr>
              <a:t> a </a:t>
            </a:r>
            <a:r>
              <a:rPr lang="en-GB" sz="2000" dirty="0" err="1" smtClean="0">
                <a:effectLst/>
                <a:latin typeface="Liberation Serif"/>
                <a:ea typeface="Arial" panose="020B0604020202020204" pitchFamily="34" charset="0"/>
                <a:cs typeface="Arial" panose="020B0604020202020204" pitchFamily="34" charset="0"/>
              </a:rPr>
              <a:t>proprio</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vantaggio</a:t>
            </a:r>
            <a:r>
              <a:rPr lang="en-GB" sz="2000" baseline="0" dirty="0" smtClean="0">
                <a:effectLst/>
                <a:latin typeface="Liberation Serif"/>
                <a:ea typeface="Arial" panose="020B0604020202020204" pitchFamily="34" charset="0"/>
                <a:cs typeface="Arial" panose="020B0604020202020204" pitchFamily="34" charset="0"/>
              </a:rPr>
              <a:t> (</a:t>
            </a:r>
            <a:r>
              <a:rPr lang="en-GB" sz="2000" u="sng" baseline="0" dirty="0" err="1" smtClean="0">
                <a:effectLst/>
                <a:latin typeface="Liberation Serif"/>
                <a:ea typeface="Arial" panose="020B0604020202020204" pitchFamily="34" charset="0"/>
                <a:cs typeface="Arial" panose="020B0604020202020204" pitchFamily="34" charset="0"/>
              </a:rPr>
              <a:t>condizionamento</a:t>
            </a:r>
            <a:r>
              <a:rPr lang="en-GB" sz="2000" u="sng" baseline="0" dirty="0" smtClean="0">
                <a:effectLst/>
                <a:latin typeface="Liberation Serif"/>
                <a:ea typeface="Arial" panose="020B0604020202020204" pitchFamily="34" charset="0"/>
                <a:cs typeface="Arial" panose="020B0604020202020204" pitchFamily="34" charset="0"/>
              </a:rPr>
              <a:t> politico</a:t>
            </a:r>
            <a:r>
              <a:rPr lang="en-GB" sz="2000" baseline="0" dirty="0" smtClean="0">
                <a:effectLst/>
                <a:latin typeface="Liberation Serif"/>
                <a:ea typeface="Arial" panose="020B0604020202020204" pitchFamily="34" charset="0"/>
                <a:cs typeface="Arial" panose="020B0604020202020204" pitchFamily="34" charset="0"/>
              </a:rPr>
              <a:t>)</a:t>
            </a:r>
            <a:endParaRPr lang="en-GB" sz="2000" dirty="0" smtClean="0">
              <a:effectLst/>
              <a:latin typeface="Liberation Serif"/>
              <a:ea typeface="Arial" panose="020B0604020202020204" pitchFamily="34" charset="0"/>
              <a:cs typeface="Arial" panose="020B0604020202020204" pitchFamily="34" charset="0"/>
            </a:endParaRPr>
          </a:p>
          <a:p>
            <a:pPr marL="216000" indent="-215640">
              <a:lnSpc>
                <a:spcPct val="100000"/>
              </a:lnSpc>
            </a:pPr>
            <a:endParaRPr lang="en-GB" sz="2000" dirty="0" smtClean="0">
              <a:effectLst/>
              <a:latin typeface="Liberation Serif"/>
              <a:ea typeface="Arial" panose="020B0604020202020204" pitchFamily="34" charset="0"/>
              <a:cs typeface="Arial" panose="020B0604020202020204" pitchFamily="34" charset="0"/>
            </a:endParaRPr>
          </a:p>
          <a:p>
            <a:pPr marL="216000" indent="-215640">
              <a:lnSpc>
                <a:spcPct val="100000"/>
              </a:lnSpc>
            </a:pPr>
            <a:r>
              <a:rPr lang="en-GB" sz="2000" dirty="0" smtClean="0">
                <a:effectLst/>
                <a:latin typeface="Liberation Serif"/>
                <a:ea typeface="Arial" panose="020B0604020202020204" pitchFamily="34" charset="0"/>
                <a:cs typeface="Arial" panose="020B0604020202020204" pitchFamily="34" charset="0"/>
              </a:rPr>
              <a:t>Si genera in </a:t>
            </a:r>
            <a:r>
              <a:rPr lang="en-GB" sz="2000" dirty="0" err="1" smtClean="0">
                <a:effectLst/>
                <a:latin typeface="Liberation Serif"/>
                <a:ea typeface="Arial" panose="020B0604020202020204" pitchFamily="34" charset="0"/>
                <a:cs typeface="Arial" panose="020B0604020202020204" pitchFamily="34" charset="0"/>
              </a:rPr>
              <a:t>tal</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modo</a:t>
            </a:r>
            <a:r>
              <a:rPr lang="en-GB" sz="2000" dirty="0" smtClean="0">
                <a:effectLst/>
                <a:latin typeface="Liberation Serif"/>
                <a:ea typeface="Arial" panose="020B0604020202020204" pitchFamily="34" charset="0"/>
                <a:cs typeface="Arial" panose="020B0604020202020204" pitchFamily="34" charset="0"/>
              </a:rPr>
              <a:t> un </a:t>
            </a:r>
            <a:r>
              <a:rPr lang="en-GB" sz="2000" dirty="0" err="1" smtClean="0">
                <a:effectLst/>
                <a:latin typeface="Liberation Serif"/>
                <a:ea typeface="Arial" panose="020B0604020202020204" pitchFamily="34" charset="0"/>
                <a:cs typeface="Arial" panose="020B0604020202020204" pitchFamily="34" charset="0"/>
              </a:rPr>
              <a:t>circolo</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vizioso</a:t>
            </a:r>
            <a:r>
              <a:rPr lang="en-GB" sz="2000" dirty="0" smtClean="0">
                <a:effectLst/>
                <a:latin typeface="Liberation Serif"/>
                <a:ea typeface="Arial" panose="020B0604020202020204" pitchFamily="34" charset="0"/>
                <a:cs typeface="Arial" panose="020B0604020202020204" pitchFamily="34" charset="0"/>
              </a:rPr>
              <a:t> in cui </a:t>
            </a:r>
            <a:r>
              <a:rPr lang="en-GB" sz="2000" dirty="0" err="1" smtClean="0">
                <a:effectLst/>
                <a:latin typeface="Liberation Serif"/>
                <a:ea typeface="Arial" panose="020B0604020202020204" pitchFamily="34" charset="0"/>
                <a:cs typeface="Arial" panose="020B0604020202020204" pitchFamily="34" charset="0"/>
              </a:rPr>
              <a:t>i</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più</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facoltosi</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influenzano</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politiche</a:t>
            </a:r>
            <a:r>
              <a:rPr lang="en-GB" sz="2000" dirty="0" smtClean="0">
                <a:effectLst/>
                <a:latin typeface="Liberation Serif"/>
                <a:ea typeface="Arial" panose="020B0604020202020204" pitchFamily="34" charset="0"/>
                <a:cs typeface="Arial" panose="020B0604020202020204" pitchFamily="34" charset="0"/>
              </a:rPr>
              <a:t> e normative </a:t>
            </a:r>
            <a:r>
              <a:rPr lang="en-GB" sz="2000" dirty="0" err="1" smtClean="0">
                <a:effectLst/>
                <a:latin typeface="Liberation Serif"/>
                <a:ea typeface="Arial" panose="020B0604020202020204" pitchFamily="34" charset="0"/>
                <a:cs typeface="Arial" panose="020B0604020202020204" pitchFamily="34" charset="0"/>
              </a:rPr>
              <a:t>piegandole</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ai</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propri</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interessi</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accrescendo</a:t>
            </a:r>
            <a:r>
              <a:rPr lang="en-GB" sz="2000" dirty="0" smtClean="0">
                <a:effectLst/>
                <a:latin typeface="Liberation Serif"/>
                <a:ea typeface="Arial" panose="020B0604020202020204" pitchFamily="34" charset="0"/>
                <a:cs typeface="Arial" panose="020B0604020202020204" pitchFamily="34" charset="0"/>
              </a:rPr>
              <a:t> le </a:t>
            </a:r>
            <a:r>
              <a:rPr lang="en-GB" sz="2000" dirty="0" err="1" smtClean="0">
                <a:effectLst/>
                <a:latin typeface="Liberation Serif"/>
                <a:ea typeface="Arial" panose="020B0604020202020204" pitchFamily="34" charset="0"/>
                <a:cs typeface="Arial" panose="020B0604020202020204" pitchFamily="34" charset="0"/>
              </a:rPr>
              <a:t>proprie</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risorse</a:t>
            </a:r>
            <a:r>
              <a:rPr lang="en-GB" sz="2000" dirty="0" smtClean="0">
                <a:effectLst/>
                <a:latin typeface="Liberation Serif"/>
                <a:ea typeface="Arial" panose="020B0604020202020204" pitchFamily="34" charset="0"/>
                <a:cs typeface="Arial" panose="020B0604020202020204" pitchFamily="34" charset="0"/>
              </a:rPr>
              <a:t> e </a:t>
            </a:r>
            <a:r>
              <a:rPr lang="en-GB" sz="2000" dirty="0" err="1" smtClean="0">
                <a:effectLst/>
                <a:latin typeface="Liberation Serif"/>
                <a:ea typeface="Arial" panose="020B0604020202020204" pitchFamily="34" charset="0"/>
                <a:cs typeface="Arial" panose="020B0604020202020204" pitchFamily="34" charset="0"/>
              </a:rPr>
              <a:t>i</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propri</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privilegi</a:t>
            </a:r>
            <a:r>
              <a:rPr lang="en-GB" sz="2000" dirty="0" smtClean="0">
                <a:effectLst/>
                <a:latin typeface="Liberation Serif"/>
                <a:ea typeface="Arial" panose="020B0604020202020204" pitchFamily="34" charset="0"/>
                <a:cs typeface="Arial" panose="020B0604020202020204" pitchFamily="34" charset="0"/>
              </a:rPr>
              <a:t>, a </a:t>
            </a:r>
            <a:r>
              <a:rPr lang="en-GB" sz="2000" dirty="0" err="1" smtClean="0">
                <a:effectLst/>
                <a:latin typeface="Liberation Serif"/>
                <a:ea typeface="Arial" panose="020B0604020202020204" pitchFamily="34" charset="0"/>
                <a:cs typeface="Arial" panose="020B0604020202020204" pitchFamily="34" charset="0"/>
              </a:rPr>
              <a:t>discapito</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degli</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interessi</a:t>
            </a:r>
            <a:r>
              <a:rPr lang="en-GB" sz="2000" dirty="0" smtClean="0">
                <a:effectLst/>
                <a:latin typeface="Liberation Serif"/>
                <a:ea typeface="Arial" panose="020B0604020202020204" pitchFamily="34" charset="0"/>
                <a:cs typeface="Arial" panose="020B0604020202020204" pitchFamily="34" charset="0"/>
              </a:rPr>
              <a:t> e del </a:t>
            </a:r>
            <a:r>
              <a:rPr lang="en-GB" sz="2000" dirty="0" err="1" smtClean="0">
                <a:effectLst/>
                <a:latin typeface="Liberation Serif"/>
                <a:ea typeface="Arial" panose="020B0604020202020204" pitchFamily="34" charset="0"/>
                <a:cs typeface="Arial" panose="020B0604020202020204" pitchFamily="34" charset="0"/>
              </a:rPr>
              <a:t>benessere</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della</a:t>
            </a:r>
            <a:r>
              <a:rPr lang="en-GB" sz="2000" dirty="0" smtClean="0">
                <a:effectLst/>
                <a:latin typeface="Liberation Serif"/>
                <a:ea typeface="Arial" panose="020B0604020202020204" pitchFamily="34" charset="0"/>
                <a:cs typeface="Arial" panose="020B0604020202020204" pitchFamily="34" charset="0"/>
              </a:rPr>
              <a:t> </a:t>
            </a:r>
            <a:r>
              <a:rPr lang="en-GB" sz="2000" dirty="0" err="1" smtClean="0">
                <a:effectLst/>
                <a:latin typeface="Liberation Serif"/>
                <a:ea typeface="Arial" panose="020B0604020202020204" pitchFamily="34" charset="0"/>
                <a:cs typeface="Arial" panose="020B0604020202020204" pitchFamily="34" charset="0"/>
              </a:rPr>
              <a:t>collettività</a:t>
            </a:r>
            <a:r>
              <a:rPr lang="en-GB" sz="2000" dirty="0" smtClean="0">
                <a:effectLst/>
                <a:latin typeface="Liberation Serif"/>
                <a:ea typeface="Arial" panose="020B0604020202020204" pitchFamily="34" charset="0"/>
                <a:cs typeface="Arial" panose="020B0604020202020204" pitchFamily="34" charset="0"/>
              </a:rPr>
              <a:t>. </a:t>
            </a:r>
            <a:endParaRPr lang="en-GB" sz="2000" b="0" strike="noStrike" spc="-1" dirty="0">
              <a:latin typeface="Arial"/>
            </a:endParaRPr>
          </a:p>
        </p:txBody>
      </p:sp>
      <p:sp>
        <p:nvSpPr>
          <p:cNvPr id="187" name="CustomShape 3"/>
          <p:cNvSpPr/>
          <p:nvPr/>
        </p:nvSpPr>
        <p:spPr>
          <a:xfrm>
            <a:off x="3850560" y="9428760"/>
            <a:ext cx="2944800" cy="4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B95201AE-656D-48D0-B2B3-459262980E01}" type="slidenum">
              <a:rPr lang="en-GB" sz="1200" b="0" strike="noStrike" spc="-1">
                <a:solidFill>
                  <a:srgbClr val="000000"/>
                </a:solidFill>
                <a:latin typeface="Arial"/>
                <a:ea typeface="ＭＳ Ｐゴシック"/>
              </a:rPr>
              <a:t>6</a:t>
            </a:fld>
            <a:endParaRPr lang="en-GB" sz="1200" b="0" strike="noStrike" spc="-1">
              <a:latin typeface="Arial"/>
            </a:endParaRPr>
          </a:p>
        </p:txBody>
      </p:sp>
    </p:spTree>
    <p:extLst>
      <p:ext uri="{BB962C8B-B14F-4D97-AF65-F5344CB8AC3E}">
        <p14:creationId xmlns:p14="http://schemas.microsoft.com/office/powerpoint/2010/main" val="424090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Rappresentazione grafica</a:t>
            </a:r>
            <a:r>
              <a:rPr lang="it-IT" baseline="0" dirty="0" smtClean="0"/>
              <a:t> dei fattori della disuguaglianza. Soffermarsi per dare un quadro di insieme che possa far capire il concatenarsi di cause e conseguenze legate al tema della disuguaglianza economica</a:t>
            </a:r>
            <a:endParaRPr lang="it-IT" dirty="0"/>
          </a:p>
        </p:txBody>
      </p:sp>
      <p:sp>
        <p:nvSpPr>
          <p:cNvPr id="4" name="Segnaposto numero diapositiva 3"/>
          <p:cNvSpPr>
            <a:spLocks noGrp="1"/>
          </p:cNvSpPr>
          <p:nvPr>
            <p:ph type="sldNum" idx="10"/>
          </p:nvPr>
        </p:nvSpPr>
        <p:spPr/>
        <p:txBody>
          <a:bodyPr/>
          <a:lstStyle/>
          <a:p>
            <a:pPr algn="r"/>
            <a:fld id="{9162EB9C-55D4-4065-9BBD-C4D15ECEDBD5}" type="slidenum">
              <a:rPr lang="en-GB" sz="1400" b="0" strike="noStrike" spc="-1" smtClean="0">
                <a:latin typeface="Times New Roman"/>
              </a:rPr>
              <a:t>7</a:t>
            </a:fld>
            <a:endParaRPr lang="en-GB" sz="1400" b="0" strike="noStrike" spc="-1">
              <a:latin typeface="Times New Roman"/>
            </a:endParaRPr>
          </a:p>
        </p:txBody>
      </p:sp>
    </p:spTree>
    <p:extLst>
      <p:ext uri="{BB962C8B-B14F-4D97-AF65-F5344CB8AC3E}">
        <p14:creationId xmlns:p14="http://schemas.microsoft.com/office/powerpoint/2010/main" val="3249730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0"/>
          </p:nvPr>
        </p:nvSpPr>
        <p:spPr/>
        <p:txBody>
          <a:bodyPr/>
          <a:lstStyle/>
          <a:p>
            <a:pPr algn="r"/>
            <a:fld id="{9162EB9C-55D4-4065-9BBD-C4D15ECEDBD5}" type="slidenum">
              <a:rPr lang="en-GB" sz="1400" b="0" strike="noStrike" spc="-1" smtClean="0">
                <a:latin typeface="Times New Roman"/>
              </a:rPr>
              <a:t>8</a:t>
            </a:fld>
            <a:endParaRPr lang="en-GB" sz="1400" b="0" strike="noStrike" spc="-1">
              <a:latin typeface="Times New Roman"/>
            </a:endParaRPr>
          </a:p>
        </p:txBody>
      </p:sp>
    </p:spTree>
    <p:extLst>
      <p:ext uri="{BB962C8B-B14F-4D97-AF65-F5344CB8AC3E}">
        <p14:creationId xmlns:p14="http://schemas.microsoft.com/office/powerpoint/2010/main" val="260359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0"/>
          </p:nvPr>
        </p:nvSpPr>
        <p:spPr/>
        <p:txBody>
          <a:bodyPr/>
          <a:lstStyle/>
          <a:p>
            <a:pPr algn="r"/>
            <a:fld id="{9162EB9C-55D4-4065-9BBD-C4D15ECEDBD5}" type="slidenum">
              <a:rPr lang="en-GB" sz="1400" b="0" strike="noStrike" spc="-1" smtClean="0">
                <a:latin typeface="Times New Roman"/>
              </a:rPr>
              <a:t>9</a:t>
            </a:fld>
            <a:endParaRPr lang="en-GB" sz="1400" b="0" strike="noStrike" spc="-1">
              <a:latin typeface="Times New Roman"/>
            </a:endParaRPr>
          </a:p>
        </p:txBody>
      </p:sp>
    </p:spTree>
    <p:extLst>
      <p:ext uri="{BB962C8B-B14F-4D97-AF65-F5344CB8AC3E}">
        <p14:creationId xmlns:p14="http://schemas.microsoft.com/office/powerpoint/2010/main" val="2138409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noRot="1" noChangeAspect="1"/>
          </p:cNvSpPr>
          <p:nvPr>
            <p:ph type="sldImg"/>
          </p:nvPr>
        </p:nvSpPr>
        <p:spPr>
          <a:xfrm>
            <a:off x="1165225" y="1241425"/>
            <a:ext cx="4465638" cy="3349625"/>
          </a:xfrm>
          <a:prstGeom prst="rect">
            <a:avLst/>
          </a:prstGeom>
        </p:spPr>
      </p:sp>
      <p:sp>
        <p:nvSpPr>
          <p:cNvPr id="198" name="PlaceHolder 2"/>
          <p:cNvSpPr>
            <a:spLocks noGrp="1"/>
          </p:cNvSpPr>
          <p:nvPr>
            <p:ph type="body"/>
          </p:nvPr>
        </p:nvSpPr>
        <p:spPr>
          <a:xfrm>
            <a:off x="679680" y="4777200"/>
            <a:ext cx="5437440" cy="3907800"/>
          </a:xfrm>
          <a:prstGeom prst="rect">
            <a:avLst/>
          </a:prstGeom>
        </p:spPr>
        <p:txBody>
          <a:bodyPr lIns="0" tIns="0" rIns="0" bIns="0"/>
          <a:lstStyle/>
          <a:p>
            <a:endParaRPr lang="en-GB" sz="2000" b="0" strike="noStrike" spc="-1">
              <a:latin typeface="Arial"/>
            </a:endParaRPr>
          </a:p>
        </p:txBody>
      </p:sp>
      <p:sp>
        <p:nvSpPr>
          <p:cNvPr id="199" name="CustomShape 3"/>
          <p:cNvSpPr/>
          <p:nvPr/>
        </p:nvSpPr>
        <p:spPr>
          <a:xfrm>
            <a:off x="3850560" y="9428760"/>
            <a:ext cx="2944800" cy="4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AA9169E7-2ED8-4735-9DCA-E655DA2F14DC}" type="slidenum">
              <a:rPr lang="en-GB" sz="1200" b="0" strike="noStrike" spc="-1">
                <a:solidFill>
                  <a:srgbClr val="000000"/>
                </a:solidFill>
                <a:latin typeface="Arial"/>
                <a:ea typeface="ＭＳ Ｐゴシック"/>
              </a:rPr>
              <a:t>10</a:t>
            </a:fld>
            <a:endParaRPr lang="en-GB" sz="1200" b="0" strike="noStrike" spc="-1">
              <a:latin typeface="Arial"/>
            </a:endParaRPr>
          </a:p>
        </p:txBody>
      </p:sp>
    </p:spTree>
    <p:extLst>
      <p:ext uri="{BB962C8B-B14F-4D97-AF65-F5344CB8AC3E}">
        <p14:creationId xmlns:p14="http://schemas.microsoft.com/office/powerpoint/2010/main" val="4251744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A9A650A-8BD1-4FDE-9899-1C20DF4B7708}" type="datetimeFigureOut">
              <a:rPr lang="en-US" dirty="0"/>
              <a:pPr/>
              <a:t>8/26/2019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‹N›</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631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DA3262D-6073-4A30-973C-53BE1D29884A}" type="datetimeFigureOut">
              <a:rPr lang="en-US" dirty="0">
                <a:solidFill>
                  <a:srgbClr val="92D050"/>
                </a:solidFill>
              </a:rPr>
              <a:pPr/>
              <a:t>8/26/2019</a:t>
            </a:fld>
            <a:endParaRPr lang="en-US" dirty="0">
              <a:solidFill>
                <a:srgbClr val="92D050"/>
              </a:solidFill>
            </a:endParaRPr>
          </a:p>
        </p:txBody>
      </p:sp>
      <p:sp>
        <p:nvSpPr>
          <p:cNvPr id="5" name="Footer Placeholder 4"/>
          <p:cNvSpPr>
            <a:spLocks noGrp="1"/>
          </p:cNvSpPr>
          <p:nvPr>
            <p:ph type="ftr" sz="quarter" idx="11"/>
          </p:nvPr>
        </p:nvSpPr>
        <p:spPr/>
        <p:txBody>
          <a:bodyPr/>
          <a:lstStyle/>
          <a:p>
            <a:endParaRPr lang="en-US" dirty="0">
              <a:solidFill>
                <a:srgbClr val="92D050"/>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92D050"/>
                </a:solidFill>
              </a:rPr>
              <a:pPr/>
              <a:t>‹N›</a:t>
            </a:fld>
            <a:endParaRPr lang="en-US" dirty="0">
              <a:solidFill>
                <a:srgbClr val="92D050"/>
              </a:solidFill>
            </a:endParaRPr>
          </a:p>
        </p:txBody>
      </p:sp>
    </p:spTree>
    <p:extLst>
      <p:ext uri="{BB962C8B-B14F-4D97-AF65-F5344CB8AC3E}">
        <p14:creationId xmlns:p14="http://schemas.microsoft.com/office/powerpoint/2010/main" val="3586378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00AB0AF-EEE9-4421-9298-EB11A547E63F}" type="datetimeFigureOut">
              <a:rPr lang="en-US" dirty="0">
                <a:solidFill>
                  <a:srgbClr val="92D050"/>
                </a:solidFill>
              </a:rPr>
              <a:pPr/>
              <a:t>8/26/2019</a:t>
            </a:fld>
            <a:endParaRPr lang="en-US" dirty="0">
              <a:solidFill>
                <a:srgbClr val="92D050"/>
              </a:solidFill>
            </a:endParaRPr>
          </a:p>
        </p:txBody>
      </p:sp>
      <p:sp>
        <p:nvSpPr>
          <p:cNvPr id="5" name="Footer Placeholder 4"/>
          <p:cNvSpPr>
            <a:spLocks noGrp="1"/>
          </p:cNvSpPr>
          <p:nvPr>
            <p:ph type="ftr" sz="quarter" idx="11"/>
          </p:nvPr>
        </p:nvSpPr>
        <p:spPr/>
        <p:txBody>
          <a:bodyPr/>
          <a:lstStyle/>
          <a:p>
            <a:endParaRPr lang="en-US" dirty="0">
              <a:solidFill>
                <a:srgbClr val="92D050"/>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92D050"/>
                </a:solidFill>
              </a:rPr>
              <a:pPr/>
              <a:t>‹N›</a:t>
            </a:fld>
            <a:endParaRPr lang="en-US" dirty="0">
              <a:solidFill>
                <a:srgbClr val="92D050"/>
              </a:solidFill>
            </a:endParaRPr>
          </a:p>
        </p:txBody>
      </p:sp>
    </p:spTree>
    <p:extLst>
      <p:ext uri="{BB962C8B-B14F-4D97-AF65-F5344CB8AC3E}">
        <p14:creationId xmlns:p14="http://schemas.microsoft.com/office/powerpoint/2010/main" val="399003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C107E61-D2F8-452B-B53A-91FE1E439E24}" type="datetimeFigureOut">
              <a:rPr lang="en-US" dirty="0">
                <a:solidFill>
                  <a:srgbClr val="92D050"/>
                </a:solidFill>
              </a:rPr>
              <a:pPr/>
              <a:t>8/26/2019</a:t>
            </a:fld>
            <a:endParaRPr lang="en-US" dirty="0">
              <a:solidFill>
                <a:srgbClr val="92D050"/>
              </a:solidFill>
            </a:endParaRPr>
          </a:p>
        </p:txBody>
      </p:sp>
      <p:sp>
        <p:nvSpPr>
          <p:cNvPr id="5" name="Footer Placeholder 4"/>
          <p:cNvSpPr>
            <a:spLocks noGrp="1"/>
          </p:cNvSpPr>
          <p:nvPr>
            <p:ph type="ftr" sz="quarter" idx="11"/>
          </p:nvPr>
        </p:nvSpPr>
        <p:spPr/>
        <p:txBody>
          <a:bodyPr/>
          <a:lstStyle/>
          <a:p>
            <a:endParaRPr lang="en-US" dirty="0">
              <a:solidFill>
                <a:srgbClr val="92D050"/>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92D050"/>
                </a:solidFill>
              </a:rPr>
              <a:pPr/>
              <a:t>‹N›</a:t>
            </a:fld>
            <a:endParaRPr lang="en-US" dirty="0">
              <a:solidFill>
                <a:srgbClr val="92D050"/>
              </a:solidFill>
            </a:endParaRPr>
          </a:p>
        </p:txBody>
      </p:sp>
    </p:spTree>
    <p:extLst>
      <p:ext uri="{BB962C8B-B14F-4D97-AF65-F5344CB8AC3E}">
        <p14:creationId xmlns:p14="http://schemas.microsoft.com/office/powerpoint/2010/main" val="251924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DB90D44C-5E2F-400D-88F9-B60B318A44C9}" type="datetimeFigureOut">
              <a:rPr lang="en-US" dirty="0">
                <a:solidFill>
                  <a:srgbClr val="92D050"/>
                </a:solidFill>
              </a:rPr>
              <a:pPr/>
              <a:t>8/26/2019</a:t>
            </a:fld>
            <a:endParaRPr lang="en-US" dirty="0">
              <a:solidFill>
                <a:srgbClr val="92D050"/>
              </a:solidFill>
            </a:endParaRPr>
          </a:p>
        </p:txBody>
      </p:sp>
      <p:sp>
        <p:nvSpPr>
          <p:cNvPr id="5" name="Footer Placeholder 4"/>
          <p:cNvSpPr>
            <a:spLocks noGrp="1"/>
          </p:cNvSpPr>
          <p:nvPr>
            <p:ph type="ftr" sz="quarter" idx="11"/>
          </p:nvPr>
        </p:nvSpPr>
        <p:spPr/>
        <p:txBody>
          <a:bodyPr/>
          <a:lstStyle/>
          <a:p>
            <a:endParaRPr lang="en-US" dirty="0">
              <a:solidFill>
                <a:srgbClr val="92D050"/>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92D050"/>
                </a:solidFill>
              </a:rPr>
              <a:pPr/>
              <a:t>‹N›</a:t>
            </a:fld>
            <a:endParaRPr lang="en-US" dirty="0">
              <a:solidFill>
                <a:srgbClr val="92D050"/>
              </a:solidFill>
            </a:endParaRP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83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A7543A57-F65A-4C42-9156-7629C10666E9}" type="datetimeFigureOut">
              <a:rPr lang="en-US" dirty="0">
                <a:solidFill>
                  <a:srgbClr val="92D050"/>
                </a:solidFill>
              </a:rPr>
              <a:pPr/>
              <a:t>8/26/2019</a:t>
            </a:fld>
            <a:endParaRPr lang="en-US" dirty="0">
              <a:solidFill>
                <a:srgbClr val="92D050"/>
              </a:solidFill>
            </a:endParaRPr>
          </a:p>
        </p:txBody>
      </p:sp>
      <p:sp>
        <p:nvSpPr>
          <p:cNvPr id="6" name="Footer Placeholder 5"/>
          <p:cNvSpPr>
            <a:spLocks noGrp="1"/>
          </p:cNvSpPr>
          <p:nvPr>
            <p:ph type="ftr" sz="quarter" idx="11"/>
          </p:nvPr>
        </p:nvSpPr>
        <p:spPr/>
        <p:txBody>
          <a:bodyPr/>
          <a:lstStyle/>
          <a:p>
            <a:endParaRPr lang="en-US" dirty="0">
              <a:solidFill>
                <a:srgbClr val="92D050"/>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92D050"/>
                </a:solidFill>
              </a:rPr>
              <a:pPr/>
              <a:t>‹N›</a:t>
            </a:fld>
            <a:endParaRPr lang="en-US" dirty="0">
              <a:solidFill>
                <a:srgbClr val="92D050"/>
              </a:solidFill>
            </a:endParaRPr>
          </a:p>
        </p:txBody>
      </p:sp>
    </p:spTree>
    <p:extLst>
      <p:ext uri="{BB962C8B-B14F-4D97-AF65-F5344CB8AC3E}">
        <p14:creationId xmlns:p14="http://schemas.microsoft.com/office/powerpoint/2010/main" val="374437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69FBF0B-319E-4F95-BA43-902EB3DC9783}" type="datetimeFigureOut">
              <a:rPr lang="en-US" dirty="0">
                <a:solidFill>
                  <a:srgbClr val="92D050"/>
                </a:solidFill>
              </a:rPr>
              <a:pPr/>
              <a:t>8/26/2019</a:t>
            </a:fld>
            <a:endParaRPr lang="en-US" dirty="0">
              <a:solidFill>
                <a:srgbClr val="92D050"/>
              </a:solidFill>
            </a:endParaRPr>
          </a:p>
        </p:txBody>
      </p:sp>
      <p:sp>
        <p:nvSpPr>
          <p:cNvPr id="8" name="Footer Placeholder 7"/>
          <p:cNvSpPr>
            <a:spLocks noGrp="1"/>
          </p:cNvSpPr>
          <p:nvPr>
            <p:ph type="ftr" sz="quarter" idx="11"/>
          </p:nvPr>
        </p:nvSpPr>
        <p:spPr/>
        <p:txBody>
          <a:bodyPr/>
          <a:lstStyle/>
          <a:p>
            <a:endParaRPr lang="en-US" dirty="0">
              <a:solidFill>
                <a:srgbClr val="92D050"/>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92D050"/>
                </a:solidFill>
              </a:rPr>
              <a:pPr/>
              <a:t>‹N›</a:t>
            </a:fld>
            <a:endParaRPr lang="en-US" dirty="0">
              <a:solidFill>
                <a:srgbClr val="92D050"/>
              </a:solidFill>
            </a:endParaRPr>
          </a:p>
        </p:txBody>
      </p:sp>
    </p:spTree>
    <p:extLst>
      <p:ext uri="{BB962C8B-B14F-4D97-AF65-F5344CB8AC3E}">
        <p14:creationId xmlns:p14="http://schemas.microsoft.com/office/powerpoint/2010/main" val="47244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081158B3-6703-4BBB-A09E-33FD65E7DB24}" type="datetimeFigureOut">
              <a:rPr lang="en-US" dirty="0">
                <a:solidFill>
                  <a:srgbClr val="92D050"/>
                </a:solidFill>
              </a:rPr>
              <a:pPr/>
              <a:t>8/26/2019</a:t>
            </a:fld>
            <a:endParaRPr lang="en-US" dirty="0">
              <a:solidFill>
                <a:srgbClr val="92D050"/>
              </a:solidFill>
            </a:endParaRPr>
          </a:p>
        </p:txBody>
      </p:sp>
      <p:sp>
        <p:nvSpPr>
          <p:cNvPr id="4" name="Footer Placeholder 3"/>
          <p:cNvSpPr>
            <a:spLocks noGrp="1"/>
          </p:cNvSpPr>
          <p:nvPr>
            <p:ph type="ftr" sz="quarter" idx="11"/>
          </p:nvPr>
        </p:nvSpPr>
        <p:spPr/>
        <p:txBody>
          <a:bodyPr/>
          <a:lstStyle/>
          <a:p>
            <a:endParaRPr lang="en-US" dirty="0">
              <a:solidFill>
                <a:srgbClr val="92D050"/>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92D050"/>
                </a:solidFill>
              </a:rPr>
              <a:pPr/>
              <a:t>‹N›</a:t>
            </a:fld>
            <a:endParaRPr lang="en-US" dirty="0">
              <a:solidFill>
                <a:srgbClr val="92D050"/>
              </a:solidFill>
            </a:endParaRPr>
          </a:p>
        </p:txBody>
      </p:sp>
    </p:spTree>
    <p:extLst>
      <p:ext uri="{BB962C8B-B14F-4D97-AF65-F5344CB8AC3E}">
        <p14:creationId xmlns:p14="http://schemas.microsoft.com/office/powerpoint/2010/main" val="3275877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E9955-2DD3-491E-92B6-7018343227CE}" type="datetimeFigureOut">
              <a:rPr lang="en-US" dirty="0">
                <a:solidFill>
                  <a:srgbClr val="92D050"/>
                </a:solidFill>
              </a:rPr>
              <a:pPr/>
              <a:t>8/26/2019</a:t>
            </a:fld>
            <a:endParaRPr lang="en-US" dirty="0">
              <a:solidFill>
                <a:srgbClr val="92D050"/>
              </a:solidFill>
            </a:endParaRPr>
          </a:p>
        </p:txBody>
      </p:sp>
      <p:sp>
        <p:nvSpPr>
          <p:cNvPr id="3" name="Footer Placeholder 2"/>
          <p:cNvSpPr>
            <a:spLocks noGrp="1"/>
          </p:cNvSpPr>
          <p:nvPr>
            <p:ph type="ftr" sz="quarter" idx="11"/>
          </p:nvPr>
        </p:nvSpPr>
        <p:spPr/>
        <p:txBody>
          <a:bodyPr/>
          <a:lstStyle/>
          <a:p>
            <a:endParaRPr lang="en-US" dirty="0">
              <a:solidFill>
                <a:srgbClr val="92D050"/>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srgbClr val="92D050"/>
                </a:solidFill>
              </a:rPr>
              <a:pPr/>
              <a:t>‹N›</a:t>
            </a:fld>
            <a:endParaRPr lang="en-US" dirty="0">
              <a:solidFill>
                <a:srgbClr val="92D050"/>
              </a:solidFill>
            </a:endParaRPr>
          </a:p>
        </p:txBody>
      </p:sp>
    </p:spTree>
    <p:extLst>
      <p:ext uri="{BB962C8B-B14F-4D97-AF65-F5344CB8AC3E}">
        <p14:creationId xmlns:p14="http://schemas.microsoft.com/office/powerpoint/2010/main" val="162882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9888A28-1D79-4F41-9521-CF26BB2C7EE3}" type="datetimeFigureOut">
              <a:rPr lang="en-US" dirty="0">
                <a:solidFill>
                  <a:srgbClr val="92D050"/>
                </a:solidFill>
              </a:rPr>
              <a:pPr/>
              <a:t>8/26/2019</a:t>
            </a:fld>
            <a:endParaRPr lang="en-US" dirty="0">
              <a:solidFill>
                <a:srgbClr val="92D050"/>
              </a:solidFill>
            </a:endParaRPr>
          </a:p>
        </p:txBody>
      </p:sp>
      <p:sp>
        <p:nvSpPr>
          <p:cNvPr id="6" name="Footer Placeholder 5"/>
          <p:cNvSpPr>
            <a:spLocks noGrp="1"/>
          </p:cNvSpPr>
          <p:nvPr>
            <p:ph type="ftr" sz="quarter" idx="11"/>
          </p:nvPr>
        </p:nvSpPr>
        <p:spPr/>
        <p:txBody>
          <a:bodyPr/>
          <a:lstStyle/>
          <a:p>
            <a:endParaRPr lang="en-US" dirty="0">
              <a:solidFill>
                <a:srgbClr val="92D050"/>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92D050"/>
                </a:solidFill>
              </a:rPr>
              <a:pPr/>
              <a:t>‹N›</a:t>
            </a:fld>
            <a:endParaRPr lang="en-US" dirty="0">
              <a:solidFill>
                <a:srgbClr val="92D050"/>
              </a:solidFill>
            </a:endParaRPr>
          </a:p>
        </p:txBody>
      </p:sp>
    </p:spTree>
    <p:extLst>
      <p:ext uri="{BB962C8B-B14F-4D97-AF65-F5344CB8AC3E}">
        <p14:creationId xmlns:p14="http://schemas.microsoft.com/office/powerpoint/2010/main" val="70711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3BD9950-AF07-4F2A-A949-E1C816A93B30}" type="datetimeFigureOut">
              <a:rPr lang="en-US" dirty="0">
                <a:solidFill>
                  <a:srgbClr val="92D050"/>
                </a:solidFill>
              </a:rPr>
              <a:pPr/>
              <a:t>8/26/2019</a:t>
            </a:fld>
            <a:endParaRPr lang="en-US" dirty="0">
              <a:solidFill>
                <a:srgbClr val="92D050"/>
              </a:solidFill>
            </a:endParaRPr>
          </a:p>
        </p:txBody>
      </p:sp>
      <p:sp>
        <p:nvSpPr>
          <p:cNvPr id="6" name="Footer Placeholder 5"/>
          <p:cNvSpPr>
            <a:spLocks noGrp="1"/>
          </p:cNvSpPr>
          <p:nvPr>
            <p:ph type="ftr" sz="quarter" idx="11"/>
          </p:nvPr>
        </p:nvSpPr>
        <p:spPr/>
        <p:txBody>
          <a:bodyPr/>
          <a:lstStyle/>
          <a:p>
            <a:endParaRPr lang="en-US" dirty="0">
              <a:solidFill>
                <a:srgbClr val="92D050"/>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92D050"/>
                </a:solidFill>
              </a:rPr>
              <a:pPr/>
              <a:t>‹N›</a:t>
            </a:fld>
            <a:endParaRPr lang="en-US" dirty="0">
              <a:solidFill>
                <a:srgbClr val="92D050"/>
              </a:solidFill>
            </a:endParaRPr>
          </a:p>
        </p:txBody>
      </p:sp>
    </p:spTree>
    <p:extLst>
      <p:ext uri="{BB962C8B-B14F-4D97-AF65-F5344CB8AC3E}">
        <p14:creationId xmlns:p14="http://schemas.microsoft.com/office/powerpoint/2010/main" val="261884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95000"/>
          </a:schemeClr>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34A43A2E-6632-4F9D-8728-2CF59ACBBE60}" type="datetimeFigureOut">
              <a:rPr lang="en-US" dirty="0">
                <a:solidFill>
                  <a:srgbClr val="92D050"/>
                </a:solidFill>
              </a:rPr>
              <a:pPr/>
              <a:t>8/26/2019</a:t>
            </a:fld>
            <a:endParaRPr lang="en-US" dirty="0">
              <a:solidFill>
                <a:srgbClr val="92D050"/>
              </a:solidFill>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dirty="0">
              <a:solidFill>
                <a:srgbClr val="92D050"/>
              </a:solidFill>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4FAB73BC-B049-4115-A692-8D63A059BFB8}" type="slidenum">
              <a:rPr lang="en-US" dirty="0">
                <a:solidFill>
                  <a:srgbClr val="92D050"/>
                </a:solidFill>
              </a:rPr>
              <a:pPr/>
              <a:t>‹N›</a:t>
            </a:fld>
            <a:endParaRPr lang="en-US" dirty="0">
              <a:solidFill>
                <a:srgbClr val="92D050"/>
              </a:solidFill>
            </a:endParaRPr>
          </a:p>
        </p:txBody>
      </p:sp>
    </p:spTree>
    <p:extLst>
      <p:ext uri="{BB962C8B-B14F-4D97-AF65-F5344CB8AC3E}">
        <p14:creationId xmlns:p14="http://schemas.microsoft.com/office/powerpoint/2010/main" val="76873860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mp7L6n9c_TQ"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time_continue=145&amp;v=dtCDO29waIk"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fDuxMWks_EY"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342900" y="3778860"/>
            <a:ext cx="8515350" cy="140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4000" b="1" strike="noStrike" spc="-1" dirty="0">
                <a:solidFill>
                  <a:schemeClr val="accent1">
                    <a:lumMod val="75000"/>
                  </a:schemeClr>
                </a:solidFill>
                <a:latin typeface="+mj-lt"/>
                <a:ea typeface="ＭＳ Ｐゴシック"/>
              </a:rPr>
              <a:t>PEOPLE HAVE THE POWER</a:t>
            </a:r>
            <a:r>
              <a:rPr sz="3200" dirty="0">
                <a:solidFill>
                  <a:schemeClr val="accent1">
                    <a:lumMod val="75000"/>
                  </a:schemeClr>
                </a:solidFill>
                <a:latin typeface="+mj-lt"/>
              </a:rPr>
              <a:t/>
            </a:r>
            <a:br>
              <a:rPr sz="3200" dirty="0">
                <a:solidFill>
                  <a:schemeClr val="accent1">
                    <a:lumMod val="75000"/>
                  </a:schemeClr>
                </a:solidFill>
                <a:latin typeface="+mj-lt"/>
              </a:rPr>
            </a:br>
            <a:r>
              <a:rPr lang="en-GB" sz="2400" b="1" i="1" strike="noStrike" spc="-1" dirty="0" err="1">
                <a:solidFill>
                  <a:schemeClr val="accent1">
                    <a:lumMod val="75000"/>
                  </a:schemeClr>
                </a:solidFill>
                <a:latin typeface="+mj-lt"/>
                <a:ea typeface="ＭＳ Ｐゴシック"/>
              </a:rPr>
              <a:t>Percorso</a:t>
            </a:r>
            <a:r>
              <a:rPr lang="en-GB" sz="2400" b="1" i="1" strike="noStrike" spc="-1" dirty="0">
                <a:solidFill>
                  <a:schemeClr val="accent1">
                    <a:lumMod val="75000"/>
                  </a:schemeClr>
                </a:solidFill>
                <a:latin typeface="+mj-lt"/>
                <a:ea typeface="ＭＳ Ｐゴシック"/>
              </a:rPr>
              <a:t> </a:t>
            </a:r>
            <a:r>
              <a:rPr lang="en-GB" sz="2400" b="1" i="1" strike="noStrike" spc="-1" dirty="0" err="1">
                <a:solidFill>
                  <a:schemeClr val="accent1">
                    <a:lumMod val="75000"/>
                  </a:schemeClr>
                </a:solidFill>
                <a:latin typeface="+mj-lt"/>
                <a:ea typeface="ＭＳ Ｐゴシック"/>
              </a:rPr>
              <a:t>formativo</a:t>
            </a:r>
            <a:r>
              <a:rPr lang="en-GB" sz="2400" b="1" i="1" strike="noStrike" spc="-1" dirty="0">
                <a:solidFill>
                  <a:schemeClr val="accent1">
                    <a:lumMod val="75000"/>
                  </a:schemeClr>
                </a:solidFill>
                <a:latin typeface="+mj-lt"/>
                <a:ea typeface="ＭＳ Ｐゴシック"/>
              </a:rPr>
              <a:t> </a:t>
            </a:r>
            <a:r>
              <a:rPr lang="en-GB" sz="2400" b="1" i="1" strike="noStrike" spc="-1" dirty="0" err="1">
                <a:solidFill>
                  <a:schemeClr val="accent1">
                    <a:lumMod val="75000"/>
                  </a:schemeClr>
                </a:solidFill>
                <a:latin typeface="+mj-lt"/>
                <a:ea typeface="ＭＳ Ｐゴシック"/>
              </a:rPr>
              <a:t>sul</a:t>
            </a:r>
            <a:r>
              <a:rPr lang="en-GB" sz="2400" b="1" i="1" strike="noStrike" spc="-1" dirty="0">
                <a:solidFill>
                  <a:schemeClr val="accent1">
                    <a:lumMod val="75000"/>
                  </a:schemeClr>
                </a:solidFill>
                <a:latin typeface="+mj-lt"/>
                <a:ea typeface="ＭＳ Ｐゴシック"/>
              </a:rPr>
              <a:t> </a:t>
            </a:r>
            <a:r>
              <a:rPr lang="en-GB" sz="2400" b="1" i="1" strike="noStrike" spc="-1" dirty="0" err="1">
                <a:solidFill>
                  <a:schemeClr val="accent1">
                    <a:lumMod val="75000"/>
                  </a:schemeClr>
                </a:solidFill>
                <a:latin typeface="+mj-lt"/>
                <a:ea typeface="ＭＳ Ｐゴシック"/>
              </a:rPr>
              <a:t>tema</a:t>
            </a:r>
            <a:r>
              <a:rPr lang="en-GB" sz="2400" b="1" i="1" strike="noStrike" spc="-1" dirty="0">
                <a:solidFill>
                  <a:schemeClr val="accent1">
                    <a:lumMod val="75000"/>
                  </a:schemeClr>
                </a:solidFill>
                <a:latin typeface="+mj-lt"/>
                <a:ea typeface="ＭＳ Ｐゴシック"/>
              </a:rPr>
              <a:t> </a:t>
            </a:r>
            <a:r>
              <a:rPr lang="en-GB" sz="2400" b="1" i="1" strike="noStrike" spc="-1" dirty="0" err="1">
                <a:solidFill>
                  <a:schemeClr val="accent1">
                    <a:lumMod val="75000"/>
                  </a:schemeClr>
                </a:solidFill>
                <a:latin typeface="+mj-lt"/>
                <a:ea typeface="ＭＳ Ｐゴシック"/>
              </a:rPr>
              <a:t>della</a:t>
            </a:r>
            <a:r>
              <a:rPr lang="en-GB" sz="2400" b="1" i="1" strike="noStrike" spc="-1" dirty="0">
                <a:solidFill>
                  <a:schemeClr val="accent1">
                    <a:lumMod val="75000"/>
                  </a:schemeClr>
                </a:solidFill>
                <a:latin typeface="+mj-lt"/>
                <a:ea typeface="ＭＳ Ｐゴシック"/>
              </a:rPr>
              <a:t> </a:t>
            </a:r>
            <a:r>
              <a:rPr lang="en-GB" sz="2400" b="1" i="1" strike="noStrike" spc="-1" dirty="0" err="1">
                <a:solidFill>
                  <a:schemeClr val="accent1">
                    <a:lumMod val="75000"/>
                  </a:schemeClr>
                </a:solidFill>
                <a:latin typeface="+mj-lt"/>
                <a:ea typeface="ＭＳ Ｐゴシック"/>
              </a:rPr>
              <a:t>disuguaglianza</a:t>
            </a:r>
            <a:r>
              <a:rPr lang="en-GB" sz="2400" b="1" i="1" strike="noStrike" spc="-1" dirty="0">
                <a:solidFill>
                  <a:schemeClr val="accent1">
                    <a:lumMod val="75000"/>
                  </a:schemeClr>
                </a:solidFill>
                <a:latin typeface="+mj-lt"/>
                <a:ea typeface="ＭＳ Ｐゴシック"/>
              </a:rPr>
              <a:t> </a:t>
            </a:r>
            <a:r>
              <a:rPr lang="en-GB" sz="2400" b="1" i="1" strike="noStrike" spc="-1" dirty="0" err="1">
                <a:solidFill>
                  <a:schemeClr val="accent1">
                    <a:lumMod val="75000"/>
                  </a:schemeClr>
                </a:solidFill>
                <a:latin typeface="+mj-lt"/>
                <a:ea typeface="ＭＳ Ｐゴシック"/>
              </a:rPr>
              <a:t>economica</a:t>
            </a:r>
            <a:r>
              <a:rPr sz="3200" dirty="0">
                <a:latin typeface="+mj-lt"/>
              </a:rPr>
              <a:t/>
            </a:r>
            <a:br>
              <a:rPr sz="3200" dirty="0">
                <a:latin typeface="+mj-lt"/>
              </a:rPr>
            </a:br>
            <a:endParaRPr lang="en-GB" sz="3200" b="0" strike="noStrike" spc="-1" dirty="0">
              <a:latin typeface="+mj-lt"/>
            </a:endParaRPr>
          </a:p>
        </p:txBody>
      </p:sp>
      <p:pic>
        <p:nvPicPr>
          <p:cNvPr id="88" name="Immagine 1"/>
          <p:cNvPicPr/>
          <p:nvPr/>
        </p:nvPicPr>
        <p:blipFill>
          <a:blip r:embed="rId3"/>
          <a:stretch/>
        </p:blipFill>
        <p:spPr>
          <a:xfrm>
            <a:off x="2952750" y="548640"/>
            <a:ext cx="3009900" cy="3013710"/>
          </a:xfrm>
          <a:prstGeom prst="rect">
            <a:avLst/>
          </a:prstGeom>
          <a:ln>
            <a:noFill/>
          </a:ln>
        </p:spPr>
      </p:pic>
      <p:sp>
        <p:nvSpPr>
          <p:cNvPr id="4" name="CasellaDiTesto 3"/>
          <p:cNvSpPr txBox="1"/>
          <p:nvPr/>
        </p:nvSpPr>
        <p:spPr>
          <a:xfrm>
            <a:off x="3242282" y="10742620"/>
            <a:ext cx="7109805" cy="369332"/>
          </a:xfrm>
          <a:prstGeom prst="rect">
            <a:avLst/>
          </a:prstGeom>
          <a:noFill/>
        </p:spPr>
        <p:txBody>
          <a:bodyPr wrap="square" rtlCol="0">
            <a:spAutoFit/>
          </a:bodyPr>
          <a:lstStyle/>
          <a:p>
            <a:endParaRPr lang="it-IT" dirty="0"/>
          </a:p>
        </p:txBody>
      </p:sp>
      <p:pic>
        <p:nvPicPr>
          <p:cNvPr id="2053" name="Immagine 253" descr="OIK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1350" y="5357345"/>
            <a:ext cx="931862" cy="8159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magine 254" descr="WeWorld Logo colou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1337" y="5620870"/>
            <a:ext cx="1141413" cy="5080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magine 257" descr="HUMAN FOUND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5237" y="5324008"/>
            <a:ext cx="776288" cy="1095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Immagine 252" descr="logo AIM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3212" y="5525620"/>
            <a:ext cx="965200" cy="8223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magine 256" descr="feclo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3512" y="5376395"/>
            <a:ext cx="931863" cy="9318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magine 255" descr="RE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4825" y="5487520"/>
            <a:ext cx="1362075" cy="8794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2351087" y="485887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8"/>
          <p:cNvSpPr>
            <a:spLocks noChangeArrowheads="1"/>
          </p:cNvSpPr>
          <p:nvPr/>
        </p:nvSpPr>
        <p:spPr bwMode="auto">
          <a:xfrm>
            <a:off x="2351087" y="531607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060700" algn="ctr"/>
                <a:tab pos="6119813" algn="r"/>
              </a:tabLst>
            </a:pPr>
            <a:r>
              <a:rPr kumimoji="0" lang="it-IT" altLang="en-US"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rPr>
              <a:t> </a:t>
            </a:r>
            <a:endParaRPr kumimoji="0" lang="en-GB" altLang="en-US"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060700" algn="ctr"/>
                <a:tab pos="6119813" algn="r"/>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pic>
        <p:nvPicPr>
          <p:cNvPr id="13" name="Immagine 12" descr="OX_OIT_VL_C_RGB_X_CI"/>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0633" y="5332785"/>
            <a:ext cx="960307" cy="1251937"/>
          </a:xfrm>
          <a:prstGeom prst="rect">
            <a:avLst/>
          </a:prstGeom>
          <a:noFill/>
          <a:ln>
            <a:noFill/>
          </a:ln>
        </p:spPr>
      </p:pic>
    </p:spTree>
    <p:extLst>
      <p:ext uri="{BB962C8B-B14F-4D97-AF65-F5344CB8AC3E}">
        <p14:creationId xmlns:p14="http://schemas.microsoft.com/office/powerpoint/2010/main" val="15170929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145800" y="177120"/>
            <a:ext cx="8228880" cy="71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GB" sz="3500" b="1" strike="noStrike" spc="-1" dirty="0" smtClean="0">
                <a:solidFill>
                  <a:srgbClr val="92D050"/>
                </a:solidFill>
                <a:latin typeface="+mj-lt"/>
                <a:ea typeface="ＭＳ Ｐゴシック"/>
              </a:rPr>
              <a:t>La “</a:t>
            </a:r>
            <a:r>
              <a:rPr lang="en-GB" sz="3500" b="1" strike="noStrike" spc="-1" dirty="0" err="1" smtClean="0">
                <a:solidFill>
                  <a:srgbClr val="92D050"/>
                </a:solidFill>
                <a:latin typeface="+mj-lt"/>
                <a:ea typeface="ＭＳ Ｐゴシック"/>
              </a:rPr>
              <a:t>corsa</a:t>
            </a:r>
            <a:r>
              <a:rPr lang="en-GB" sz="3500" b="1" strike="noStrike" spc="-1" dirty="0" smtClean="0">
                <a:solidFill>
                  <a:srgbClr val="92D050"/>
                </a:solidFill>
                <a:latin typeface="+mj-lt"/>
                <a:ea typeface="ＭＳ Ｐゴシック"/>
              </a:rPr>
              <a:t> al </a:t>
            </a:r>
            <a:r>
              <a:rPr lang="en-GB" sz="3500" b="1" strike="noStrike" spc="-1" dirty="0" err="1" smtClean="0">
                <a:solidFill>
                  <a:srgbClr val="92D050"/>
                </a:solidFill>
                <a:latin typeface="+mj-lt"/>
                <a:ea typeface="ＭＳ Ｐゴシック"/>
              </a:rPr>
              <a:t>ribasso</a:t>
            </a:r>
            <a:r>
              <a:rPr lang="en-GB" sz="3500" b="1" strike="noStrike" spc="-1" dirty="0" smtClean="0">
                <a:solidFill>
                  <a:srgbClr val="92D050"/>
                </a:solidFill>
                <a:latin typeface="+mj-lt"/>
                <a:ea typeface="ＭＳ Ｐゴシック"/>
              </a:rPr>
              <a:t>” </a:t>
            </a:r>
            <a:r>
              <a:rPr lang="en-GB" sz="3500" b="1" strike="noStrike" spc="-1" dirty="0" err="1" smtClean="0">
                <a:solidFill>
                  <a:srgbClr val="92D050"/>
                </a:solidFill>
                <a:latin typeface="+mj-lt"/>
                <a:ea typeface="ＭＳ Ｐゴシック"/>
              </a:rPr>
              <a:t>sul</a:t>
            </a:r>
            <a:r>
              <a:rPr lang="en-GB" sz="3500" b="1" strike="noStrike" spc="-1" dirty="0" smtClean="0">
                <a:solidFill>
                  <a:srgbClr val="92D050"/>
                </a:solidFill>
                <a:latin typeface="+mj-lt"/>
                <a:ea typeface="ＭＳ Ｐゴシック"/>
              </a:rPr>
              <a:t> </a:t>
            </a:r>
            <a:r>
              <a:rPr lang="en-GB" sz="3500" b="1" strike="noStrike" spc="-1" dirty="0" err="1" smtClean="0">
                <a:solidFill>
                  <a:srgbClr val="92D050"/>
                </a:solidFill>
                <a:latin typeface="+mj-lt"/>
                <a:ea typeface="ＭＳ Ｐゴシック"/>
              </a:rPr>
              <a:t>lavoro</a:t>
            </a:r>
            <a:endParaRPr lang="en-GB" sz="3500" b="0" strike="noStrike" spc="-1" dirty="0">
              <a:solidFill>
                <a:srgbClr val="92D050"/>
              </a:solidFill>
              <a:latin typeface="+mj-lt"/>
            </a:endParaRPr>
          </a:p>
        </p:txBody>
      </p:sp>
      <p:sp>
        <p:nvSpPr>
          <p:cNvPr id="119" name="CustomShape 2"/>
          <p:cNvSpPr/>
          <p:nvPr/>
        </p:nvSpPr>
        <p:spPr>
          <a:xfrm>
            <a:off x="145800" y="837360"/>
            <a:ext cx="8845800" cy="427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spcBef>
                <a:spcPts val="901"/>
              </a:spcBef>
              <a:buClr>
                <a:srgbClr val="000000"/>
              </a:buClr>
              <a:buFont typeface="Symbol"/>
              <a:buChar char=""/>
            </a:pPr>
            <a:r>
              <a:rPr lang="en-GB" sz="2000" b="0" strike="noStrike" spc="-1" dirty="0" smtClean="0">
                <a:solidFill>
                  <a:srgbClr val="000000"/>
                </a:solidFill>
                <a:latin typeface="+mj-lt"/>
                <a:ea typeface="ＭＳ Ｐゴシック"/>
              </a:rPr>
              <a:t>Normative </a:t>
            </a:r>
            <a:r>
              <a:rPr lang="en-GB" sz="2000" b="0" strike="noStrike" spc="-1" dirty="0" err="1">
                <a:solidFill>
                  <a:srgbClr val="000000"/>
                </a:solidFill>
                <a:latin typeface="+mj-lt"/>
                <a:ea typeface="ＭＳ Ｐゴシック"/>
              </a:rPr>
              <a:t>più</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blande</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sulle</a:t>
            </a:r>
            <a:r>
              <a:rPr lang="en-GB" sz="2000" b="0" strike="noStrike" spc="-1" dirty="0">
                <a:solidFill>
                  <a:srgbClr val="000000"/>
                </a:solidFill>
                <a:latin typeface="+mj-lt"/>
                <a:ea typeface="ＭＳ Ｐゴシック"/>
              </a:rPr>
              <a:t> </a:t>
            </a:r>
            <a:r>
              <a:rPr lang="en-GB" sz="2000" b="1" strike="noStrike" spc="-1" dirty="0" err="1">
                <a:solidFill>
                  <a:srgbClr val="000000"/>
                </a:solidFill>
                <a:latin typeface="+mj-lt"/>
                <a:ea typeface="ＭＳ Ｐゴシック"/>
              </a:rPr>
              <a:t>tutele</a:t>
            </a:r>
            <a:r>
              <a:rPr lang="en-GB" sz="2000" b="0" strike="noStrike" spc="-1" dirty="0">
                <a:solidFill>
                  <a:srgbClr val="000000"/>
                </a:solidFill>
                <a:latin typeface="+mj-lt"/>
                <a:ea typeface="ＭＳ Ｐゴシック"/>
              </a:rPr>
              <a:t> dei </a:t>
            </a:r>
            <a:r>
              <a:rPr lang="en-GB" sz="2000" b="0" strike="noStrike" spc="-1" dirty="0" err="1">
                <a:solidFill>
                  <a:srgbClr val="000000"/>
                </a:solidFill>
                <a:latin typeface="+mj-lt"/>
                <a:ea typeface="ＭＳ Ｐゴシック"/>
              </a:rPr>
              <a:t>lavoratori</a:t>
            </a:r>
            <a:r>
              <a:rPr lang="en-GB" sz="2000" b="0" strike="noStrike" spc="-1" dirty="0">
                <a:solidFill>
                  <a:srgbClr val="000000"/>
                </a:solidFill>
                <a:latin typeface="+mj-lt"/>
                <a:ea typeface="ＭＳ Ｐゴシック"/>
              </a:rPr>
              <a:t> (</a:t>
            </a:r>
            <a:r>
              <a:rPr lang="en-GB" sz="2000" b="0" strike="noStrike" spc="-1" dirty="0" err="1" smtClean="0">
                <a:solidFill>
                  <a:srgbClr val="000000"/>
                </a:solidFill>
                <a:latin typeface="+mj-lt"/>
                <a:ea typeface="ＭＳ Ｐゴシック"/>
              </a:rPr>
              <a:t>assunzioni</a:t>
            </a:r>
            <a:r>
              <a:rPr lang="en-GB" sz="2000" b="0" strike="noStrike" spc="-1" dirty="0" smtClean="0">
                <a:solidFill>
                  <a:srgbClr val="000000"/>
                </a:solidFill>
                <a:latin typeface="+mj-lt"/>
                <a:ea typeface="ＭＳ Ｐゴシック"/>
              </a:rPr>
              <a:t>,</a:t>
            </a:r>
            <a:r>
              <a:rPr lang="en-GB" sz="2000" dirty="0" smtClean="0">
                <a:latin typeface="+mj-lt"/>
              </a:rPr>
              <a:t> </a:t>
            </a:r>
            <a:r>
              <a:rPr lang="en-GB" sz="2000" b="0" strike="noStrike" spc="-1" dirty="0" err="1" smtClean="0">
                <a:solidFill>
                  <a:srgbClr val="000000"/>
                </a:solidFill>
                <a:latin typeface="+mj-lt"/>
                <a:ea typeface="ＭＳ Ｐゴシック"/>
              </a:rPr>
              <a:t>sicurezza</a:t>
            </a:r>
            <a:r>
              <a:rPr lang="en-GB" sz="2000" b="0" strike="noStrike" spc="-1" dirty="0" smtClean="0">
                <a:solidFill>
                  <a:srgbClr val="000000"/>
                </a:solidFill>
                <a:latin typeface="+mj-lt"/>
                <a:ea typeface="ＭＳ Ｐゴシック"/>
              </a:rPr>
              <a:t> </a:t>
            </a:r>
            <a:r>
              <a:rPr lang="en-GB" sz="2000" b="0" strike="noStrike" spc="-1" dirty="0" err="1">
                <a:solidFill>
                  <a:srgbClr val="000000"/>
                </a:solidFill>
                <a:latin typeface="+mj-lt"/>
                <a:ea typeface="ＭＳ Ｐゴシック"/>
              </a:rPr>
              <a:t>sul</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posto</a:t>
            </a:r>
            <a:r>
              <a:rPr lang="en-GB" sz="2000" b="0" strike="noStrike" spc="-1" dirty="0">
                <a:solidFill>
                  <a:srgbClr val="000000"/>
                </a:solidFill>
                <a:latin typeface="+mj-lt"/>
                <a:ea typeface="ＭＳ Ｐゴシック"/>
              </a:rPr>
              <a:t> del </a:t>
            </a:r>
            <a:r>
              <a:rPr lang="en-GB" sz="2000" b="0" strike="noStrike" spc="-1" dirty="0" err="1">
                <a:solidFill>
                  <a:srgbClr val="000000"/>
                </a:solidFill>
                <a:latin typeface="+mj-lt"/>
                <a:ea typeface="ＭＳ Ｐゴシック"/>
              </a:rPr>
              <a:t>lavoro</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condizioni</a:t>
            </a:r>
            <a:r>
              <a:rPr lang="en-GB" sz="2000" b="0" strike="noStrike" spc="-1" dirty="0">
                <a:solidFill>
                  <a:srgbClr val="000000"/>
                </a:solidFill>
                <a:latin typeface="+mj-lt"/>
                <a:ea typeface="ＭＳ Ｐゴシック"/>
              </a:rPr>
              <a:t> del </a:t>
            </a:r>
            <a:r>
              <a:rPr lang="en-GB" sz="2000" b="0" strike="noStrike" spc="-1" dirty="0" err="1">
                <a:solidFill>
                  <a:srgbClr val="000000"/>
                </a:solidFill>
                <a:latin typeface="+mj-lt"/>
                <a:ea typeface="ＭＳ Ｐゴシック"/>
              </a:rPr>
              <a:t>lavoro</a:t>
            </a:r>
            <a:r>
              <a:rPr lang="en-GB" sz="2000" b="0" strike="noStrike" spc="-1" dirty="0">
                <a:solidFill>
                  <a:srgbClr val="000000"/>
                </a:solidFill>
                <a:latin typeface="+mj-lt"/>
                <a:ea typeface="ＭＳ Ｐゴシック"/>
              </a:rPr>
              <a:t>) </a:t>
            </a:r>
            <a:endParaRPr lang="en-GB" sz="2000" b="0" strike="noStrike" spc="-1" dirty="0">
              <a:latin typeface="+mj-lt"/>
            </a:endParaRPr>
          </a:p>
          <a:p>
            <a:pPr marL="343080" indent="-342360" algn="just">
              <a:lnSpc>
                <a:spcPct val="100000"/>
              </a:lnSpc>
              <a:spcBef>
                <a:spcPts val="901"/>
              </a:spcBef>
              <a:buClr>
                <a:srgbClr val="000000"/>
              </a:buClr>
              <a:buFont typeface="Symbol"/>
              <a:buChar char=""/>
            </a:pPr>
            <a:r>
              <a:rPr lang="en-GB" sz="2000" b="0" strike="noStrike" spc="-1" dirty="0" err="1">
                <a:solidFill>
                  <a:srgbClr val="000000"/>
                </a:solidFill>
                <a:latin typeface="+mj-lt"/>
                <a:ea typeface="ＭＳ Ｐゴシック"/>
              </a:rPr>
              <a:t>Assenza</a:t>
            </a:r>
            <a:r>
              <a:rPr lang="en-GB" sz="2000" b="0" strike="noStrike" spc="-1" dirty="0">
                <a:solidFill>
                  <a:srgbClr val="000000"/>
                </a:solidFill>
                <a:latin typeface="+mj-lt"/>
                <a:ea typeface="ＭＳ Ｐゴシック"/>
              </a:rPr>
              <a:t> o </a:t>
            </a:r>
            <a:r>
              <a:rPr lang="en-GB" sz="2000" b="0" strike="noStrike" spc="-1" dirty="0" err="1">
                <a:solidFill>
                  <a:srgbClr val="000000"/>
                </a:solidFill>
                <a:latin typeface="+mj-lt"/>
                <a:ea typeface="ＭＳ Ｐゴシック"/>
              </a:rPr>
              <a:t>mancata</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applicazione</a:t>
            </a:r>
            <a:r>
              <a:rPr lang="en-GB" sz="2000" b="0" strike="noStrike" spc="-1" dirty="0">
                <a:solidFill>
                  <a:srgbClr val="000000"/>
                </a:solidFill>
                <a:latin typeface="+mj-lt"/>
                <a:ea typeface="ＭＳ Ｐゴシック"/>
              </a:rPr>
              <a:t> del </a:t>
            </a:r>
            <a:r>
              <a:rPr lang="en-GB" sz="2000" b="1" i="1" strike="noStrike" spc="-1" dirty="0" err="1">
                <a:solidFill>
                  <a:srgbClr val="000000"/>
                </a:solidFill>
                <a:latin typeface="+mj-lt"/>
                <a:ea typeface="ＭＳ Ｐゴシック"/>
              </a:rPr>
              <a:t>salario</a:t>
            </a:r>
            <a:r>
              <a:rPr lang="en-GB" sz="2000" b="1" i="1" strike="noStrike" spc="-1" dirty="0">
                <a:solidFill>
                  <a:srgbClr val="000000"/>
                </a:solidFill>
                <a:latin typeface="+mj-lt"/>
                <a:ea typeface="ＭＳ Ｐゴシック"/>
              </a:rPr>
              <a:t> </a:t>
            </a:r>
            <a:r>
              <a:rPr lang="en-GB" sz="2000" b="1" i="1" strike="noStrike" spc="-1" dirty="0" err="1">
                <a:solidFill>
                  <a:srgbClr val="000000"/>
                </a:solidFill>
                <a:latin typeface="+mj-lt"/>
                <a:ea typeface="ＭＳ Ｐゴシック"/>
              </a:rPr>
              <a:t>minimo</a:t>
            </a:r>
            <a:r>
              <a:rPr lang="en-GB" sz="2000" b="1" i="1" strike="noStrike" spc="-1" dirty="0">
                <a:solidFill>
                  <a:srgbClr val="000000"/>
                </a:solidFill>
                <a:latin typeface="+mj-lt"/>
                <a:ea typeface="ＭＳ Ｐゴシック"/>
              </a:rPr>
              <a:t> </a:t>
            </a:r>
            <a:r>
              <a:rPr lang="en-GB" sz="2000" b="0" strike="noStrike" spc="-1" dirty="0">
                <a:solidFill>
                  <a:srgbClr val="000000"/>
                </a:solidFill>
                <a:latin typeface="+mj-lt"/>
                <a:ea typeface="ＭＳ Ｐゴシック"/>
              </a:rPr>
              <a:t>e/o benefit </a:t>
            </a:r>
            <a:r>
              <a:rPr lang="en-GB" sz="2000" b="0" strike="noStrike" spc="-1" dirty="0" err="1">
                <a:solidFill>
                  <a:srgbClr val="000000"/>
                </a:solidFill>
                <a:latin typeface="+mj-lt"/>
                <a:ea typeface="ＭＳ Ｐゴシック"/>
              </a:rPr>
              <a:t>monetari</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ed</a:t>
            </a:r>
            <a:r>
              <a:rPr lang="en-GB" sz="2000" b="0" strike="noStrike" spc="-1" dirty="0">
                <a:solidFill>
                  <a:srgbClr val="000000"/>
                </a:solidFill>
                <a:latin typeface="+mj-lt"/>
                <a:ea typeface="ＭＳ Ｐゴシック"/>
              </a:rPr>
              <a:t> in </a:t>
            </a:r>
            <a:r>
              <a:rPr lang="en-GB" sz="2000" b="0" strike="noStrike" spc="-1" dirty="0" err="1">
                <a:solidFill>
                  <a:srgbClr val="000000"/>
                </a:solidFill>
                <a:latin typeface="+mj-lt"/>
                <a:ea typeface="ＭＳ Ｐゴシック"/>
              </a:rPr>
              <a:t>natura</a:t>
            </a:r>
            <a:r>
              <a:rPr lang="en-GB" sz="2000" b="0" strike="noStrike" spc="-1" dirty="0">
                <a:solidFill>
                  <a:srgbClr val="000000"/>
                </a:solidFill>
                <a:latin typeface="+mj-lt"/>
                <a:ea typeface="ＭＳ Ｐゴシック"/>
              </a:rPr>
              <a:t>. </a:t>
            </a:r>
            <a:r>
              <a:rPr lang="en-GB" sz="2000" b="0" i="1" strike="noStrike" spc="-1" dirty="0" err="1">
                <a:solidFill>
                  <a:srgbClr val="000000"/>
                </a:solidFill>
                <a:latin typeface="+mj-lt"/>
                <a:ea typeface="ＭＳ Ｐゴシック"/>
              </a:rPr>
              <a:t>Salari</a:t>
            </a:r>
            <a:r>
              <a:rPr lang="en-GB" sz="2000" b="0" i="1" strike="noStrike" spc="-1" dirty="0">
                <a:solidFill>
                  <a:srgbClr val="000000"/>
                </a:solidFill>
                <a:latin typeface="+mj-lt"/>
                <a:ea typeface="ＭＳ Ｐゴシック"/>
              </a:rPr>
              <a:t> </a:t>
            </a:r>
            <a:r>
              <a:rPr lang="en-GB" sz="2000" b="0" i="1" strike="noStrike" spc="-1" dirty="0" err="1">
                <a:solidFill>
                  <a:srgbClr val="000000"/>
                </a:solidFill>
                <a:latin typeface="+mj-lt"/>
                <a:ea typeface="ＭＳ Ｐゴシック"/>
              </a:rPr>
              <a:t>minimi</a:t>
            </a:r>
            <a:r>
              <a:rPr lang="en-GB" sz="2000" b="0" i="1" strike="noStrike" spc="-1" dirty="0">
                <a:solidFill>
                  <a:srgbClr val="000000"/>
                </a:solidFill>
                <a:latin typeface="+mj-lt"/>
                <a:ea typeface="ＭＳ Ｐゴシック"/>
              </a:rPr>
              <a:t> </a:t>
            </a:r>
            <a:r>
              <a:rPr lang="en-GB" sz="2000" b="0" strike="noStrike" spc="-1" dirty="0">
                <a:solidFill>
                  <a:srgbClr val="000000"/>
                </a:solidFill>
                <a:latin typeface="+mj-lt"/>
                <a:ea typeface="ＭＳ Ｐゴシック"/>
              </a:rPr>
              <a:t>al di sotto dei </a:t>
            </a:r>
            <a:r>
              <a:rPr lang="en-GB" sz="2000" b="0" i="1" strike="noStrike" spc="-1" dirty="0" err="1">
                <a:solidFill>
                  <a:srgbClr val="000000"/>
                </a:solidFill>
                <a:latin typeface="+mj-lt"/>
                <a:ea typeface="ＭＳ Ｐゴシック"/>
              </a:rPr>
              <a:t>livelli</a:t>
            </a:r>
            <a:r>
              <a:rPr lang="en-GB" sz="2000" b="0" i="1" strike="noStrike" spc="-1" dirty="0">
                <a:solidFill>
                  <a:srgbClr val="000000"/>
                </a:solidFill>
                <a:latin typeface="+mj-lt"/>
                <a:ea typeface="ＭＳ Ｐゴシック"/>
              </a:rPr>
              <a:t> di </a:t>
            </a:r>
            <a:r>
              <a:rPr lang="en-GB" sz="2000" b="0" i="1" strike="noStrike" spc="-1" dirty="0" err="1">
                <a:solidFill>
                  <a:srgbClr val="000000"/>
                </a:solidFill>
                <a:latin typeface="+mj-lt"/>
                <a:ea typeface="ＭＳ Ｐゴシック"/>
              </a:rPr>
              <a:t>dignità</a:t>
            </a:r>
            <a:endParaRPr lang="en-GB" sz="2000" b="0" strike="noStrike" spc="-1" dirty="0">
              <a:latin typeface="+mj-lt"/>
            </a:endParaRPr>
          </a:p>
          <a:p>
            <a:pPr marL="343080" indent="-342360">
              <a:lnSpc>
                <a:spcPct val="100000"/>
              </a:lnSpc>
              <a:spcBef>
                <a:spcPts val="901"/>
              </a:spcBef>
              <a:buClr>
                <a:srgbClr val="000000"/>
              </a:buClr>
              <a:buFont typeface="Symbol"/>
              <a:buChar char=""/>
            </a:pPr>
            <a:r>
              <a:rPr lang="en-GB" sz="2000" b="0" strike="noStrike" spc="-1" dirty="0" err="1">
                <a:solidFill>
                  <a:srgbClr val="000000"/>
                </a:solidFill>
                <a:latin typeface="+mj-lt"/>
                <a:ea typeface="ＭＳ Ｐゴシック"/>
              </a:rPr>
              <a:t>Indebolimento</a:t>
            </a:r>
            <a:r>
              <a:rPr lang="en-GB" sz="2000" b="0" strike="noStrike" spc="-1" dirty="0">
                <a:solidFill>
                  <a:srgbClr val="000000"/>
                </a:solidFill>
                <a:latin typeface="+mj-lt"/>
                <a:ea typeface="ＭＳ Ｐゴシック"/>
              </a:rPr>
              <a:t>/</a:t>
            </a:r>
            <a:r>
              <a:rPr lang="en-GB" sz="2000" b="0" strike="noStrike" spc="-1" dirty="0" err="1">
                <a:solidFill>
                  <a:srgbClr val="000000"/>
                </a:solidFill>
                <a:latin typeface="+mj-lt"/>
                <a:ea typeface="ＭＳ Ｐゴシック"/>
              </a:rPr>
              <a:t>ridimensionamento</a:t>
            </a:r>
            <a:r>
              <a:rPr lang="en-GB" sz="2000" b="0" strike="noStrike" spc="-1" dirty="0">
                <a:solidFill>
                  <a:srgbClr val="000000"/>
                </a:solidFill>
                <a:latin typeface="+mj-lt"/>
                <a:ea typeface="ＭＳ Ｐゴシック"/>
              </a:rPr>
              <a:t> del </a:t>
            </a:r>
            <a:r>
              <a:rPr lang="en-GB" sz="2000" b="0" strike="noStrike" spc="-1" dirty="0" err="1">
                <a:solidFill>
                  <a:srgbClr val="000000"/>
                </a:solidFill>
                <a:latin typeface="+mj-lt"/>
                <a:ea typeface="ＭＳ Ｐゴシック"/>
              </a:rPr>
              <a:t>ruolo</a:t>
            </a:r>
            <a:r>
              <a:rPr lang="en-GB" sz="2000" b="0" strike="noStrike" spc="-1" dirty="0">
                <a:solidFill>
                  <a:srgbClr val="000000"/>
                </a:solidFill>
                <a:latin typeface="+mj-lt"/>
                <a:ea typeface="ＭＳ Ｐゴシック"/>
              </a:rPr>
              <a:t> del </a:t>
            </a:r>
            <a:r>
              <a:rPr lang="en-GB" sz="2000" b="1" i="1" strike="noStrike" spc="-1" dirty="0" err="1">
                <a:solidFill>
                  <a:srgbClr val="000000"/>
                </a:solidFill>
                <a:latin typeface="+mj-lt"/>
                <a:ea typeface="ＭＳ Ｐゴシック"/>
              </a:rPr>
              <a:t>sindacato</a:t>
            </a:r>
            <a:r>
              <a:rPr lang="en-GB" sz="2000" b="0" i="1" strike="noStrike" spc="-1" dirty="0">
                <a:solidFill>
                  <a:srgbClr val="000000"/>
                </a:solidFill>
                <a:latin typeface="+mj-lt"/>
                <a:ea typeface="ＭＳ Ｐゴシック"/>
              </a:rPr>
              <a:t> </a:t>
            </a:r>
            <a:endParaRPr lang="en-GB" sz="2000" spc="-1" dirty="0">
              <a:latin typeface="+mj-lt"/>
            </a:endParaRPr>
          </a:p>
          <a:p>
            <a:pPr marL="720">
              <a:lnSpc>
                <a:spcPct val="100000"/>
              </a:lnSpc>
              <a:spcBef>
                <a:spcPts val="901"/>
              </a:spcBef>
              <a:buClr>
                <a:srgbClr val="000000"/>
              </a:buClr>
            </a:pPr>
            <a:r>
              <a:rPr lang="en-GB" sz="2000" b="1" u="sng" strike="noStrike" spc="-1" dirty="0" err="1" smtClean="0">
                <a:solidFill>
                  <a:srgbClr val="61A534"/>
                </a:solidFill>
                <a:uFillTx/>
                <a:latin typeface="+mj-lt"/>
                <a:ea typeface="ＭＳ Ｐゴシック"/>
              </a:rPr>
              <a:t>Conseguenze</a:t>
            </a:r>
            <a:r>
              <a:rPr lang="en-GB" sz="2000" b="1" u="sng" strike="noStrike" spc="-1" dirty="0" smtClean="0">
                <a:solidFill>
                  <a:srgbClr val="61A534"/>
                </a:solidFill>
                <a:uFillTx/>
                <a:latin typeface="+mj-lt"/>
                <a:ea typeface="ＭＳ Ｐゴシック"/>
              </a:rPr>
              <a:t> </a:t>
            </a:r>
            <a:r>
              <a:rPr lang="en-GB" sz="2000" b="1" u="sng" strike="noStrike" spc="-1" dirty="0">
                <a:solidFill>
                  <a:srgbClr val="61A534"/>
                </a:solidFill>
                <a:uFillTx/>
                <a:latin typeface="+mj-lt"/>
                <a:ea typeface="ＭＳ Ｐゴシック"/>
              </a:rPr>
              <a:t>per </a:t>
            </a:r>
            <a:r>
              <a:rPr lang="en-GB" sz="2000" b="1" u="sng" strike="noStrike" spc="-1" dirty="0" err="1">
                <a:solidFill>
                  <a:srgbClr val="61A534"/>
                </a:solidFill>
                <a:uFillTx/>
                <a:latin typeface="+mj-lt"/>
                <a:ea typeface="ＭＳ Ｐゴシック"/>
              </a:rPr>
              <a:t>Iavoratori</a:t>
            </a:r>
            <a:endParaRPr lang="en-GB" sz="2000" b="0" strike="noStrike" spc="-1" dirty="0">
              <a:latin typeface="+mj-lt"/>
            </a:endParaRPr>
          </a:p>
          <a:p>
            <a:pPr>
              <a:lnSpc>
                <a:spcPct val="100000"/>
              </a:lnSpc>
              <a:spcBef>
                <a:spcPts val="901"/>
              </a:spcBef>
            </a:pPr>
            <a:r>
              <a:rPr lang="en-GB" sz="2000" b="1" i="1" strike="noStrike" spc="-1" dirty="0" err="1">
                <a:solidFill>
                  <a:srgbClr val="61A534"/>
                </a:solidFill>
                <a:latin typeface="+mj-lt"/>
                <a:ea typeface="ＭＳ Ｐゴシック"/>
              </a:rPr>
              <a:t>Lavoro</a:t>
            </a:r>
            <a:r>
              <a:rPr lang="en-GB" sz="2000" b="1" i="1" strike="noStrike" spc="-1" dirty="0">
                <a:solidFill>
                  <a:srgbClr val="61A534"/>
                </a:solidFill>
                <a:latin typeface="+mj-lt"/>
                <a:ea typeface="ＭＳ Ｐゴシック"/>
              </a:rPr>
              <a:t> mal </a:t>
            </a:r>
            <a:r>
              <a:rPr lang="en-GB" sz="2000" b="1" i="1" strike="noStrike" spc="-1" dirty="0" err="1">
                <a:solidFill>
                  <a:srgbClr val="61A534"/>
                </a:solidFill>
                <a:latin typeface="+mj-lt"/>
                <a:ea typeface="ＭＳ Ｐゴシック"/>
              </a:rPr>
              <a:t>retribuito</a:t>
            </a:r>
            <a:r>
              <a:rPr lang="en-GB" sz="2000" b="0" strike="noStrike" spc="-1" dirty="0">
                <a:solidFill>
                  <a:srgbClr val="000000"/>
                </a:solidFill>
                <a:latin typeface="+mj-lt"/>
                <a:ea typeface="ＭＳ Ｐゴシック"/>
              </a:rPr>
              <a:t>:</a:t>
            </a:r>
            <a:r>
              <a:rPr lang="en-GB" sz="2000" b="0" i="1"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il</a:t>
            </a:r>
            <a:r>
              <a:rPr lang="en-GB" sz="2000" b="0" strike="noStrike" spc="-1" dirty="0">
                <a:solidFill>
                  <a:srgbClr val="000000"/>
                </a:solidFill>
                <a:latin typeface="+mj-lt"/>
                <a:ea typeface="ＭＳ Ｐゴシック"/>
              </a:rPr>
              <a:t> </a:t>
            </a:r>
            <a:r>
              <a:rPr lang="en-GB" sz="2000" b="1" strike="noStrike" spc="-1" dirty="0">
                <a:solidFill>
                  <a:srgbClr val="7030A0"/>
                </a:solidFill>
                <a:latin typeface="+mj-lt"/>
                <a:ea typeface="ＭＳ Ｐゴシック"/>
              </a:rPr>
              <a:t>56% </a:t>
            </a:r>
            <a:r>
              <a:rPr lang="en-GB" sz="2000" b="0" strike="noStrike" spc="-1" dirty="0" err="1">
                <a:solidFill>
                  <a:srgbClr val="000000"/>
                </a:solidFill>
                <a:latin typeface="+mj-lt"/>
                <a:ea typeface="ＭＳ Ｐゴシック"/>
              </a:rPr>
              <a:t>della</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forza</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lavoro</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globale</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guadagna</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fra</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i</a:t>
            </a:r>
            <a:r>
              <a:rPr lang="en-GB" sz="2000" b="0" strike="noStrike" spc="-1" dirty="0">
                <a:solidFill>
                  <a:srgbClr val="000000"/>
                </a:solidFill>
                <a:latin typeface="+mj-lt"/>
                <a:ea typeface="ＭＳ Ｐゴシック"/>
              </a:rPr>
              <a:t> 2 e </a:t>
            </a:r>
            <a:r>
              <a:rPr lang="en-GB" sz="2000" b="0" strike="noStrike" spc="-1" dirty="0" err="1">
                <a:solidFill>
                  <a:srgbClr val="000000"/>
                </a:solidFill>
                <a:latin typeface="+mj-lt"/>
                <a:ea typeface="ＭＳ Ｐゴシック"/>
              </a:rPr>
              <a:t>i</a:t>
            </a:r>
            <a:r>
              <a:rPr lang="en-GB" sz="2000" b="0" strike="noStrike" spc="-1" dirty="0">
                <a:solidFill>
                  <a:srgbClr val="000000"/>
                </a:solidFill>
                <a:latin typeface="+mj-lt"/>
                <a:ea typeface="ＭＳ Ｐゴシック"/>
              </a:rPr>
              <a:t> 10 $ al </a:t>
            </a:r>
            <a:r>
              <a:rPr lang="en-GB" sz="2000" b="0" strike="noStrike" spc="-1" dirty="0" err="1" smtClean="0">
                <a:solidFill>
                  <a:srgbClr val="000000"/>
                </a:solidFill>
                <a:latin typeface="+mj-lt"/>
                <a:ea typeface="ＭＳ Ｐゴシック"/>
              </a:rPr>
              <a:t>giorno</a:t>
            </a:r>
            <a:r>
              <a:rPr sz="2000" dirty="0">
                <a:latin typeface="+mj-lt"/>
              </a:rPr>
              <a:t/>
            </a:r>
            <a:br>
              <a:rPr sz="2000" dirty="0">
                <a:latin typeface="+mj-lt"/>
              </a:rPr>
            </a:br>
            <a:r>
              <a:rPr lang="en-GB" sz="2000" b="1" i="1" strike="noStrike" spc="-1" dirty="0" err="1">
                <a:solidFill>
                  <a:srgbClr val="61A534"/>
                </a:solidFill>
                <a:latin typeface="+mj-lt"/>
                <a:ea typeface="ＭＳ Ｐゴシック"/>
              </a:rPr>
              <a:t>Lavoro</a:t>
            </a:r>
            <a:r>
              <a:rPr lang="en-GB" sz="2000" b="1" i="1" strike="noStrike" spc="-1" dirty="0">
                <a:solidFill>
                  <a:srgbClr val="61A534"/>
                </a:solidFill>
                <a:latin typeface="+mj-lt"/>
                <a:ea typeface="ＭＳ Ｐゴシック"/>
              </a:rPr>
              <a:t> </a:t>
            </a:r>
            <a:r>
              <a:rPr lang="en-GB" sz="2000" b="1" i="1" strike="noStrike" spc="-1" dirty="0" err="1">
                <a:solidFill>
                  <a:srgbClr val="61A534"/>
                </a:solidFill>
                <a:latin typeface="+mj-lt"/>
                <a:ea typeface="ＭＳ Ｐゴシック"/>
              </a:rPr>
              <a:t>precario</a:t>
            </a:r>
            <a:r>
              <a:rPr lang="en-GB" sz="2000" b="0" i="1" strike="noStrike" spc="-1" dirty="0">
                <a:solidFill>
                  <a:srgbClr val="000000"/>
                </a:solidFill>
                <a:latin typeface="+mj-lt"/>
                <a:ea typeface="ＭＳ Ｐゴシック"/>
              </a:rPr>
              <a:t>: </a:t>
            </a:r>
            <a:r>
              <a:rPr lang="en-GB" sz="2000" b="0" strike="noStrike" spc="-1" dirty="0">
                <a:solidFill>
                  <a:srgbClr val="000000"/>
                </a:solidFill>
                <a:latin typeface="+mj-lt"/>
                <a:ea typeface="ＭＳ Ｐゴシック"/>
              </a:rPr>
              <a:t>quasi </a:t>
            </a:r>
            <a:r>
              <a:rPr lang="en-GB" sz="2000" b="1" strike="noStrike" spc="-1" dirty="0">
                <a:solidFill>
                  <a:srgbClr val="7030A0"/>
                </a:solidFill>
                <a:latin typeface="+mj-lt"/>
                <a:ea typeface="ＭＳ Ｐゴシック"/>
              </a:rPr>
              <a:t>1.4 </a:t>
            </a:r>
            <a:r>
              <a:rPr lang="en-GB" sz="2000" b="1" strike="noStrike" spc="-1" dirty="0" err="1">
                <a:solidFill>
                  <a:srgbClr val="7030A0"/>
                </a:solidFill>
                <a:latin typeface="+mj-lt"/>
                <a:ea typeface="ＭＳ Ｐゴシック"/>
              </a:rPr>
              <a:t>miliardi</a:t>
            </a:r>
            <a:r>
              <a:rPr lang="en-GB" sz="2000" b="1" strike="noStrike" spc="-1" dirty="0">
                <a:solidFill>
                  <a:srgbClr val="7030A0"/>
                </a:solidFill>
                <a:latin typeface="+mj-lt"/>
                <a:ea typeface="ＭＳ Ｐゴシック"/>
              </a:rPr>
              <a:t> di </a:t>
            </a:r>
            <a:r>
              <a:rPr lang="en-GB" sz="2000" b="1" strike="noStrike" spc="-1" dirty="0" err="1">
                <a:solidFill>
                  <a:srgbClr val="7030A0"/>
                </a:solidFill>
                <a:latin typeface="+mj-lt"/>
                <a:ea typeface="ＭＳ Ｐゴシック"/>
              </a:rPr>
              <a:t>persone</a:t>
            </a:r>
            <a:r>
              <a:rPr lang="en-GB" sz="2000" b="1" strike="noStrike" spc="-1" dirty="0">
                <a:solidFill>
                  <a:srgbClr val="7030A0"/>
                </a:solidFill>
                <a:latin typeface="+mj-lt"/>
                <a:ea typeface="ＭＳ Ｐゴシック"/>
              </a:rPr>
              <a:t> </a:t>
            </a:r>
            <a:r>
              <a:rPr lang="en-GB" sz="2000" b="0" strike="noStrike" spc="-1" dirty="0">
                <a:solidFill>
                  <a:srgbClr val="000000"/>
                </a:solidFill>
                <a:latin typeface="+mj-lt"/>
                <a:ea typeface="ＭＳ Ｐゴシック"/>
              </a:rPr>
              <a:t>(</a:t>
            </a:r>
            <a:r>
              <a:rPr lang="en-GB" sz="2000" b="0" strike="noStrike" spc="-1" dirty="0" err="1">
                <a:solidFill>
                  <a:srgbClr val="000000"/>
                </a:solidFill>
                <a:latin typeface="+mj-lt"/>
                <a:ea typeface="ＭＳ Ｐゴシック"/>
              </a:rPr>
              <a:t>il</a:t>
            </a:r>
            <a:r>
              <a:rPr lang="en-GB" sz="2000" b="0" strike="noStrike" spc="-1" dirty="0">
                <a:solidFill>
                  <a:srgbClr val="000000"/>
                </a:solidFill>
                <a:latin typeface="+mj-lt"/>
                <a:ea typeface="ＭＳ Ｐゴシック"/>
              </a:rPr>
              <a:t> 40% </a:t>
            </a:r>
            <a:r>
              <a:rPr lang="en-GB" sz="2000" b="0" strike="noStrike" spc="-1" dirty="0" err="1">
                <a:solidFill>
                  <a:srgbClr val="000000"/>
                </a:solidFill>
                <a:latin typeface="+mj-lt"/>
                <a:ea typeface="ＭＳ Ｐゴシック"/>
              </a:rPr>
              <a:t>degli</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occupati</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totali</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sono</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impiegate</a:t>
            </a:r>
            <a:r>
              <a:rPr lang="en-GB" sz="2000" b="0" strike="noStrike" spc="-1" dirty="0">
                <a:solidFill>
                  <a:srgbClr val="000000"/>
                </a:solidFill>
                <a:latin typeface="+mj-lt"/>
                <a:ea typeface="ＭＳ Ｐゴシック"/>
              </a:rPr>
              <a:t> in </a:t>
            </a:r>
            <a:r>
              <a:rPr lang="en-GB" sz="2000" b="0" strike="noStrike" spc="-1" dirty="0" err="1">
                <a:solidFill>
                  <a:srgbClr val="000000"/>
                </a:solidFill>
                <a:latin typeface="+mj-lt"/>
                <a:ea typeface="ＭＳ Ｐゴシック"/>
              </a:rPr>
              <a:t>forme</a:t>
            </a:r>
            <a:r>
              <a:rPr lang="en-GB" sz="2000" b="0" strike="noStrike" spc="-1" dirty="0">
                <a:solidFill>
                  <a:srgbClr val="000000"/>
                </a:solidFill>
                <a:latin typeface="+mj-lt"/>
                <a:ea typeface="ＭＳ Ｐゴシック"/>
              </a:rPr>
              <a:t> di </a:t>
            </a:r>
            <a:r>
              <a:rPr lang="en-GB" sz="2000" b="0" strike="noStrike" spc="-1" dirty="0" err="1">
                <a:solidFill>
                  <a:srgbClr val="000000"/>
                </a:solidFill>
                <a:latin typeface="+mj-lt"/>
                <a:ea typeface="ＭＳ Ｐゴシック"/>
              </a:rPr>
              <a:t>lavoro</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vulnerabile</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previsioni</a:t>
            </a:r>
            <a:r>
              <a:rPr lang="en-GB" sz="2000" b="0" strike="noStrike" spc="-1" dirty="0">
                <a:solidFill>
                  <a:srgbClr val="000000"/>
                </a:solidFill>
                <a:latin typeface="+mj-lt"/>
                <a:ea typeface="ＭＳ Ｐゴシック"/>
              </a:rPr>
              <a:t> per </a:t>
            </a:r>
            <a:r>
              <a:rPr lang="en-GB" sz="2000" b="0" strike="noStrike" spc="-1" dirty="0" err="1">
                <a:solidFill>
                  <a:srgbClr val="000000"/>
                </a:solidFill>
                <a:latin typeface="+mj-lt"/>
                <a:ea typeface="ＭＳ Ｐゴシック"/>
              </a:rPr>
              <a:t>il</a:t>
            </a:r>
            <a:r>
              <a:rPr lang="en-GB" sz="2000" b="0" strike="noStrike" spc="-1" dirty="0">
                <a:solidFill>
                  <a:srgbClr val="000000"/>
                </a:solidFill>
                <a:latin typeface="+mj-lt"/>
                <a:ea typeface="ＭＳ Ｐゴシック"/>
              </a:rPr>
              <a:t> 2017 </a:t>
            </a:r>
            <a:r>
              <a:rPr lang="en-GB" sz="2000" b="0" strike="noStrike" spc="-1" dirty="0" err="1">
                <a:solidFill>
                  <a:srgbClr val="000000"/>
                </a:solidFill>
                <a:latin typeface="+mj-lt"/>
                <a:ea typeface="ＭＳ Ｐゴシック"/>
              </a:rPr>
              <a:t>dell’ILO</a:t>
            </a:r>
            <a:r>
              <a:rPr lang="en-GB" sz="2000" b="0" strike="noStrike" spc="-1" dirty="0">
                <a:solidFill>
                  <a:srgbClr val="000000"/>
                </a:solidFill>
                <a:latin typeface="+mj-lt"/>
                <a:ea typeface="ＭＳ Ｐゴシック"/>
              </a:rPr>
              <a:t>)</a:t>
            </a:r>
            <a:r>
              <a:rPr sz="2000" dirty="0">
                <a:latin typeface="+mj-lt"/>
              </a:rPr>
              <a:t/>
            </a:r>
            <a:br>
              <a:rPr sz="2000" dirty="0">
                <a:latin typeface="+mj-lt"/>
              </a:rPr>
            </a:br>
            <a:r>
              <a:rPr lang="en-GB" sz="2000" b="1" i="1" strike="noStrike" spc="-1" dirty="0" err="1">
                <a:solidFill>
                  <a:srgbClr val="61A534"/>
                </a:solidFill>
                <a:latin typeface="+mj-lt"/>
                <a:ea typeface="ＭＳ Ｐゴシック"/>
              </a:rPr>
              <a:t>Lavoro</a:t>
            </a:r>
            <a:r>
              <a:rPr lang="en-GB" sz="2000" b="1" i="1" strike="noStrike" spc="-1" dirty="0">
                <a:solidFill>
                  <a:srgbClr val="61A534"/>
                </a:solidFill>
                <a:latin typeface="+mj-lt"/>
                <a:ea typeface="ＭＳ Ｐゴシック"/>
              </a:rPr>
              <a:t> </a:t>
            </a:r>
            <a:r>
              <a:rPr lang="en-GB" sz="2000" b="1" i="1" strike="noStrike" spc="-1" dirty="0" err="1">
                <a:solidFill>
                  <a:srgbClr val="61A534"/>
                </a:solidFill>
                <a:latin typeface="+mj-lt"/>
                <a:ea typeface="ＭＳ Ｐゴシック"/>
              </a:rPr>
              <a:t>forzato</a:t>
            </a:r>
            <a:r>
              <a:rPr lang="en-GB" sz="2000" b="0" strike="noStrike" spc="-1" dirty="0">
                <a:solidFill>
                  <a:srgbClr val="000000"/>
                </a:solidFill>
                <a:latin typeface="+mj-lt"/>
                <a:ea typeface="ＭＳ Ｐゴシック"/>
              </a:rPr>
              <a:t>: </a:t>
            </a:r>
            <a:r>
              <a:rPr lang="en-GB" sz="2000" b="1" strike="noStrike" spc="-1" dirty="0">
                <a:solidFill>
                  <a:srgbClr val="53297D"/>
                </a:solidFill>
                <a:latin typeface="+mj-lt"/>
                <a:ea typeface="ＭＳ Ｐゴシック"/>
              </a:rPr>
              <a:t>40 </a:t>
            </a:r>
            <a:r>
              <a:rPr lang="en-GB" sz="2000" b="1" strike="noStrike" spc="-1" dirty="0" err="1">
                <a:solidFill>
                  <a:srgbClr val="53297D"/>
                </a:solidFill>
                <a:latin typeface="+mj-lt"/>
                <a:ea typeface="ＭＳ Ｐゴシック"/>
              </a:rPr>
              <a:t>milioni</a:t>
            </a:r>
            <a:r>
              <a:rPr lang="en-GB" sz="2000" b="1" strike="noStrike" spc="-1" dirty="0">
                <a:solidFill>
                  <a:srgbClr val="53297D"/>
                </a:solidFill>
                <a:latin typeface="+mj-lt"/>
                <a:ea typeface="ＭＳ Ｐゴシック"/>
              </a:rPr>
              <a:t> </a:t>
            </a:r>
            <a:r>
              <a:rPr lang="en-GB" sz="2000" b="0" strike="noStrike" spc="-1" dirty="0">
                <a:solidFill>
                  <a:srgbClr val="000000"/>
                </a:solidFill>
                <a:latin typeface="+mj-lt"/>
                <a:ea typeface="ＭＳ Ｐゴシック"/>
              </a:rPr>
              <a:t>(</a:t>
            </a:r>
            <a:r>
              <a:rPr lang="en-GB" sz="2000" b="0" strike="noStrike" spc="-1" dirty="0" err="1">
                <a:solidFill>
                  <a:srgbClr val="000000"/>
                </a:solidFill>
                <a:latin typeface="+mj-lt"/>
                <a:ea typeface="ＭＳ Ｐゴシック"/>
              </a:rPr>
              <a:t>tra</a:t>
            </a:r>
            <a:r>
              <a:rPr lang="en-GB" sz="2000" b="0" strike="noStrike" spc="-1" dirty="0">
                <a:solidFill>
                  <a:srgbClr val="000000"/>
                </a:solidFill>
                <a:latin typeface="+mj-lt"/>
                <a:ea typeface="ＭＳ Ｐゴシック"/>
              </a:rPr>
              <a:t> cui 5 </a:t>
            </a:r>
            <a:r>
              <a:rPr lang="en-GB" sz="2000" b="0" strike="noStrike" spc="-1" dirty="0" err="1">
                <a:solidFill>
                  <a:srgbClr val="000000"/>
                </a:solidFill>
                <a:latin typeface="+mj-lt"/>
                <a:ea typeface="ＭＳ Ｐゴシック"/>
              </a:rPr>
              <a:t>milioni</a:t>
            </a:r>
            <a:r>
              <a:rPr lang="en-GB" sz="2000" b="0" strike="noStrike" spc="-1" dirty="0">
                <a:solidFill>
                  <a:srgbClr val="000000"/>
                </a:solidFill>
                <a:latin typeface="+mj-lt"/>
                <a:ea typeface="ＭＳ Ｐゴシック"/>
              </a:rPr>
              <a:t> di bambini)</a:t>
            </a:r>
            <a:r>
              <a:rPr sz="2000" dirty="0">
                <a:latin typeface="+mj-lt"/>
              </a:rPr>
              <a:t/>
            </a:r>
            <a:br>
              <a:rPr sz="2000" dirty="0">
                <a:latin typeface="+mj-lt"/>
              </a:rPr>
            </a:br>
            <a:r>
              <a:rPr lang="en-GB" sz="2000" b="1" i="1" strike="noStrike" spc="-1" dirty="0" err="1">
                <a:solidFill>
                  <a:srgbClr val="61A534"/>
                </a:solidFill>
                <a:latin typeface="+mj-lt"/>
                <a:ea typeface="ＭＳ Ｐゴシック"/>
              </a:rPr>
              <a:t>Lavoro</a:t>
            </a:r>
            <a:r>
              <a:rPr lang="en-GB" sz="2000" b="1" i="1" strike="noStrike" spc="-1" dirty="0">
                <a:solidFill>
                  <a:srgbClr val="61A534"/>
                </a:solidFill>
                <a:latin typeface="+mj-lt"/>
                <a:ea typeface="ＭＳ Ｐゴシック"/>
              </a:rPr>
              <a:t> ‘</a:t>
            </a:r>
            <a:r>
              <a:rPr lang="en-GB" sz="2000" b="1" i="1" strike="noStrike" spc="-1" dirty="0" err="1">
                <a:solidFill>
                  <a:srgbClr val="61A534"/>
                </a:solidFill>
                <a:latin typeface="+mj-lt"/>
                <a:ea typeface="ＭＳ Ｐゴシック"/>
              </a:rPr>
              <a:t>informale</a:t>
            </a:r>
            <a:r>
              <a:rPr lang="en-GB" sz="2000" b="0" i="1" strike="noStrike" spc="-1" dirty="0">
                <a:solidFill>
                  <a:srgbClr val="000000"/>
                </a:solidFill>
                <a:latin typeface="+mj-lt"/>
                <a:ea typeface="ＭＳ Ｐゴシック"/>
              </a:rPr>
              <a:t>’</a:t>
            </a:r>
            <a:r>
              <a:rPr lang="en-GB" sz="2000" b="0" strike="noStrike" spc="-1" dirty="0">
                <a:solidFill>
                  <a:srgbClr val="000000"/>
                </a:solidFill>
                <a:latin typeface="+mj-lt"/>
                <a:ea typeface="ＭＳ Ｐゴシック"/>
              </a:rPr>
              <a:t>: e.g. </a:t>
            </a:r>
            <a:r>
              <a:rPr lang="en-GB" sz="2000" b="0" strike="noStrike" spc="-1" dirty="0" err="1">
                <a:solidFill>
                  <a:srgbClr val="000000"/>
                </a:solidFill>
                <a:latin typeface="+mj-lt"/>
                <a:ea typeface="ＭＳ Ｐゴシック"/>
              </a:rPr>
              <a:t>il</a:t>
            </a:r>
            <a:r>
              <a:rPr lang="en-GB" sz="2000" b="0" strike="noStrike" spc="-1" dirty="0">
                <a:solidFill>
                  <a:srgbClr val="000000"/>
                </a:solidFill>
                <a:latin typeface="+mj-lt"/>
                <a:ea typeface="ＭＳ Ｐゴシック"/>
              </a:rPr>
              <a:t> </a:t>
            </a:r>
            <a:r>
              <a:rPr lang="en-GB" sz="2000" b="1" strike="noStrike" spc="-1" dirty="0">
                <a:solidFill>
                  <a:srgbClr val="7030A0"/>
                </a:solidFill>
                <a:latin typeface="+mj-lt"/>
                <a:ea typeface="ＭＳ Ｐゴシック"/>
              </a:rPr>
              <a:t>40%</a:t>
            </a:r>
            <a:r>
              <a:rPr lang="en-GB" sz="2000" b="0" strike="noStrike" spc="-1" dirty="0">
                <a:solidFill>
                  <a:srgbClr val="000000"/>
                </a:solidFill>
                <a:latin typeface="+mj-lt"/>
                <a:ea typeface="ＭＳ Ｐゴシック"/>
              </a:rPr>
              <a:t> del PIL </a:t>
            </a:r>
            <a:r>
              <a:rPr lang="en-GB" sz="2000" b="0" strike="noStrike" spc="-1" dirty="0" err="1">
                <a:solidFill>
                  <a:srgbClr val="000000"/>
                </a:solidFill>
                <a:latin typeface="+mj-lt"/>
                <a:ea typeface="ＭＳ Ｐゴシック"/>
              </a:rPr>
              <a:t>nella</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regione</a:t>
            </a:r>
            <a:r>
              <a:rPr lang="en-GB" sz="2000" b="0" strike="noStrike" spc="-1" dirty="0">
                <a:solidFill>
                  <a:srgbClr val="000000"/>
                </a:solidFill>
                <a:latin typeface="+mj-lt"/>
                <a:ea typeface="ＭＳ Ｐゴシック"/>
              </a:rPr>
              <a:t> in Latino America è </a:t>
            </a:r>
            <a:r>
              <a:rPr lang="en-GB" sz="2000" b="0" strike="noStrike" spc="-1" dirty="0" err="1">
                <a:solidFill>
                  <a:srgbClr val="000000"/>
                </a:solidFill>
                <a:latin typeface="+mj-lt"/>
                <a:ea typeface="ＭＳ Ｐゴシック"/>
              </a:rPr>
              <a:t>generato</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dall’economia</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informale</a:t>
            </a:r>
            <a:r>
              <a:rPr sz="2000" dirty="0">
                <a:latin typeface="+mj-lt"/>
              </a:rPr>
              <a:t/>
            </a:r>
            <a:br>
              <a:rPr sz="2000" dirty="0">
                <a:latin typeface="+mj-lt"/>
              </a:rPr>
            </a:br>
            <a:r>
              <a:rPr lang="en-GB" sz="2000" b="1" i="1" strike="noStrike" spc="-1" dirty="0" err="1">
                <a:solidFill>
                  <a:srgbClr val="61A534"/>
                </a:solidFill>
                <a:latin typeface="+mj-lt"/>
                <a:ea typeface="ＭＳ Ｐゴシック"/>
              </a:rPr>
              <a:t>Lavoro</a:t>
            </a:r>
            <a:r>
              <a:rPr lang="en-GB" sz="2000" b="1" i="1" strike="noStrike" spc="-1" dirty="0">
                <a:solidFill>
                  <a:srgbClr val="61A534"/>
                </a:solidFill>
                <a:latin typeface="+mj-lt"/>
                <a:ea typeface="ＭＳ Ｐゴシック"/>
              </a:rPr>
              <a:t> </a:t>
            </a:r>
            <a:r>
              <a:rPr lang="en-GB" sz="2000" b="1" i="1" strike="noStrike" spc="-1" dirty="0" err="1">
                <a:solidFill>
                  <a:srgbClr val="61A534"/>
                </a:solidFill>
                <a:latin typeface="+mj-lt"/>
                <a:ea typeface="ＭＳ Ｐゴシック"/>
              </a:rPr>
              <a:t>pericoloso</a:t>
            </a:r>
            <a:r>
              <a:rPr lang="en-GB" sz="2000" b="0" strike="noStrike" spc="-1" dirty="0">
                <a:solidFill>
                  <a:srgbClr val="000000"/>
                </a:solidFill>
                <a:latin typeface="+mj-lt"/>
                <a:ea typeface="ＭＳ Ｐゴシック"/>
              </a:rPr>
              <a:t>: </a:t>
            </a:r>
            <a:r>
              <a:rPr lang="en-GB" sz="2000" b="1" strike="noStrike" spc="-1" dirty="0">
                <a:solidFill>
                  <a:srgbClr val="7030A0"/>
                </a:solidFill>
                <a:latin typeface="+mj-lt"/>
                <a:ea typeface="ＭＳ Ｐゴシック"/>
              </a:rPr>
              <a:t>un </a:t>
            </a:r>
            <a:r>
              <a:rPr lang="en-GB" sz="2000" b="1" strike="noStrike" spc="-1" dirty="0" err="1">
                <a:solidFill>
                  <a:srgbClr val="7030A0"/>
                </a:solidFill>
                <a:latin typeface="+mj-lt"/>
                <a:ea typeface="ＭＳ Ｐゴシック"/>
              </a:rPr>
              <a:t>morto</a:t>
            </a:r>
            <a:r>
              <a:rPr lang="en-GB" sz="2000" b="1" strike="noStrike" spc="-1" dirty="0">
                <a:solidFill>
                  <a:srgbClr val="7030A0"/>
                </a:solidFill>
                <a:latin typeface="+mj-lt"/>
                <a:ea typeface="ＭＳ Ｐゴシック"/>
              </a:rPr>
              <a:t> </a:t>
            </a:r>
            <a:r>
              <a:rPr lang="en-GB" sz="2000" b="1" strike="noStrike" spc="-1" dirty="0" err="1">
                <a:solidFill>
                  <a:srgbClr val="7030A0"/>
                </a:solidFill>
                <a:latin typeface="+mj-lt"/>
                <a:ea typeface="ＭＳ Ｐゴシック"/>
              </a:rPr>
              <a:t>ogni</a:t>
            </a:r>
            <a:r>
              <a:rPr lang="en-GB" sz="2000" b="1" strike="noStrike" spc="-1" dirty="0">
                <a:solidFill>
                  <a:srgbClr val="7030A0"/>
                </a:solidFill>
                <a:latin typeface="+mj-lt"/>
                <a:ea typeface="ＭＳ Ｐゴシック"/>
              </a:rPr>
              <a:t> 11 secondi </a:t>
            </a:r>
            <a:r>
              <a:rPr lang="en-GB" sz="2000" b="1" strike="noStrike" spc="-1" dirty="0" err="1">
                <a:solidFill>
                  <a:srgbClr val="7030A0"/>
                </a:solidFill>
                <a:latin typeface="+mj-lt"/>
                <a:ea typeface="ＭＳ Ｐゴシック"/>
              </a:rPr>
              <a:t>sul</a:t>
            </a:r>
            <a:r>
              <a:rPr lang="en-GB" sz="2000" b="1" strike="noStrike" spc="-1" dirty="0">
                <a:solidFill>
                  <a:srgbClr val="7030A0"/>
                </a:solidFill>
                <a:latin typeface="+mj-lt"/>
                <a:ea typeface="ＭＳ Ｐゴシック"/>
              </a:rPr>
              <a:t> </a:t>
            </a:r>
            <a:r>
              <a:rPr lang="en-GB" sz="2000" b="1" strike="noStrike" spc="-1" dirty="0" err="1">
                <a:solidFill>
                  <a:srgbClr val="7030A0"/>
                </a:solidFill>
                <a:latin typeface="+mj-lt"/>
                <a:ea typeface="ＭＳ Ｐゴシック"/>
              </a:rPr>
              <a:t>lavoro</a:t>
            </a:r>
            <a:r>
              <a:rPr lang="en-GB" sz="2000" b="0" strike="noStrike" spc="-1" dirty="0">
                <a:solidFill>
                  <a:srgbClr val="000000"/>
                </a:solidFill>
                <a:latin typeface="+mj-lt"/>
                <a:ea typeface="ＭＳ Ｐゴシック"/>
              </a:rPr>
              <a:t>; 364 </a:t>
            </a:r>
            <a:r>
              <a:rPr lang="en-GB" sz="2000" b="0" strike="noStrike" spc="-1" dirty="0" err="1">
                <a:solidFill>
                  <a:srgbClr val="000000"/>
                </a:solidFill>
                <a:latin typeface="+mj-lt"/>
                <a:ea typeface="ＭＳ Ｐゴシック"/>
              </a:rPr>
              <a:t>milioni</a:t>
            </a:r>
            <a:r>
              <a:rPr lang="en-GB" sz="2000" b="0" strike="noStrike" spc="-1" dirty="0">
                <a:solidFill>
                  <a:srgbClr val="000000"/>
                </a:solidFill>
                <a:latin typeface="+mj-lt"/>
                <a:ea typeface="ＭＳ Ｐゴシック"/>
              </a:rPr>
              <a:t> di </a:t>
            </a:r>
            <a:r>
              <a:rPr lang="en-GB" sz="2000" b="0" strike="noStrike" spc="-1" dirty="0" err="1">
                <a:solidFill>
                  <a:srgbClr val="000000"/>
                </a:solidFill>
                <a:latin typeface="+mj-lt"/>
                <a:ea typeface="ＭＳ Ｐゴシック"/>
              </a:rPr>
              <a:t>incidenti</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sul</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lavoro</a:t>
            </a:r>
            <a:r>
              <a:rPr lang="en-GB" sz="2000" b="0" strike="noStrike" spc="-1" dirty="0">
                <a:solidFill>
                  <a:srgbClr val="000000"/>
                </a:solidFill>
                <a:latin typeface="+mj-lt"/>
                <a:ea typeface="ＭＳ Ｐゴシック"/>
              </a:rPr>
              <a:t> (2015, </a:t>
            </a:r>
            <a:r>
              <a:rPr lang="en-GB" sz="2000" b="0" strike="noStrike" spc="-1" dirty="0" smtClean="0">
                <a:solidFill>
                  <a:srgbClr val="000000"/>
                </a:solidFill>
                <a:latin typeface="+mj-lt"/>
                <a:ea typeface="ＭＳ Ｐゴシック"/>
              </a:rPr>
              <a:t>ILO)</a:t>
            </a:r>
            <a:r>
              <a:rPr sz="2000" dirty="0">
                <a:latin typeface="+mj-lt"/>
              </a:rPr>
              <a:t/>
            </a:r>
            <a:br>
              <a:rPr sz="2000" dirty="0">
                <a:latin typeface="+mj-lt"/>
              </a:rPr>
            </a:br>
            <a:r>
              <a:rPr lang="en-GB" sz="2000" b="1" i="1" strike="noStrike" spc="-1" dirty="0" err="1">
                <a:solidFill>
                  <a:srgbClr val="61A534"/>
                </a:solidFill>
                <a:latin typeface="+mj-lt"/>
                <a:ea typeface="ＭＳ Ｐゴシック"/>
              </a:rPr>
              <a:t>Outsorcing</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i</a:t>
            </a:r>
            <a:r>
              <a:rPr lang="en-GB" sz="2000" b="0" strike="noStrike" spc="-1" dirty="0">
                <a:solidFill>
                  <a:srgbClr val="000000"/>
                </a:solidFill>
                <a:latin typeface="+mj-lt"/>
                <a:ea typeface="ＭＳ Ｐゴシック"/>
              </a:rPr>
              <a:t> </a:t>
            </a:r>
            <a:r>
              <a:rPr lang="en-GB" sz="2000" b="1" strike="noStrike" spc="-1" dirty="0">
                <a:solidFill>
                  <a:srgbClr val="7030A0"/>
                </a:solidFill>
                <a:latin typeface="+mj-lt"/>
                <a:ea typeface="ＭＳ Ｐゴシック"/>
              </a:rPr>
              <a:t>116 </a:t>
            </a:r>
            <a:r>
              <a:rPr lang="en-GB" sz="2000" b="1" strike="noStrike" spc="-1" dirty="0" err="1">
                <a:solidFill>
                  <a:srgbClr val="7030A0"/>
                </a:solidFill>
                <a:latin typeface="+mj-lt"/>
                <a:ea typeface="ＭＳ Ｐゴシック"/>
              </a:rPr>
              <a:t>milioni</a:t>
            </a:r>
            <a:r>
              <a:rPr lang="en-GB" sz="2000" b="1" strike="noStrike" spc="-1" dirty="0">
                <a:solidFill>
                  <a:srgbClr val="7030A0"/>
                </a:solidFill>
                <a:latin typeface="+mj-lt"/>
                <a:ea typeface="ＭＳ Ｐゴシック"/>
              </a:rPr>
              <a:t> di ‘</a:t>
            </a:r>
            <a:r>
              <a:rPr lang="en-GB" sz="2000" b="1" strike="noStrike" spc="-1" dirty="0" err="1">
                <a:solidFill>
                  <a:srgbClr val="7030A0"/>
                </a:solidFill>
                <a:latin typeface="+mj-lt"/>
                <a:ea typeface="ＭＳ Ｐゴシック"/>
              </a:rPr>
              <a:t>invisibili</a:t>
            </a:r>
            <a:r>
              <a:rPr lang="en-GB" sz="2000" b="1" strike="noStrike" spc="-1" dirty="0">
                <a:solidFill>
                  <a:srgbClr val="7030A0"/>
                </a:solidFill>
                <a:latin typeface="+mj-lt"/>
                <a:ea typeface="ＭＳ Ｐゴシック"/>
              </a:rPr>
              <a:t>’ </a:t>
            </a:r>
            <a:r>
              <a:rPr lang="en-GB" sz="2000" b="0" strike="noStrike" spc="-1" dirty="0" err="1">
                <a:solidFill>
                  <a:srgbClr val="000000"/>
                </a:solidFill>
                <a:latin typeface="+mj-lt"/>
                <a:ea typeface="ＭＳ Ｐゴシック"/>
              </a:rPr>
              <a:t>delle</a:t>
            </a:r>
            <a:r>
              <a:rPr lang="en-GB" sz="2000" b="0" strike="noStrike" spc="-1" dirty="0">
                <a:solidFill>
                  <a:srgbClr val="000000"/>
                </a:solidFill>
                <a:latin typeface="+mj-lt"/>
                <a:ea typeface="ＭＳ Ｐゴシック"/>
              </a:rPr>
              <a:t> 50 </a:t>
            </a:r>
            <a:r>
              <a:rPr lang="en-GB" sz="2000" b="0" i="1" strike="noStrike" spc="-1" dirty="0">
                <a:solidFill>
                  <a:srgbClr val="000000"/>
                </a:solidFill>
                <a:latin typeface="+mj-lt"/>
                <a:ea typeface="ＭＳ Ｐゴシック"/>
              </a:rPr>
              <a:t>major </a:t>
            </a:r>
            <a:r>
              <a:rPr lang="en-GB" sz="2000" b="0" strike="noStrike" spc="-1" dirty="0" err="1">
                <a:solidFill>
                  <a:srgbClr val="000000"/>
                </a:solidFill>
                <a:latin typeface="+mj-lt"/>
                <a:ea typeface="ＭＳ Ｐゴシック"/>
              </a:rPr>
              <a:t>globali</a:t>
            </a:r>
            <a:r>
              <a:rPr lang="en-GB" sz="2000" b="0" strike="noStrike" spc="-1" dirty="0">
                <a:solidFill>
                  <a:srgbClr val="000000"/>
                </a:solidFill>
                <a:latin typeface="+mj-lt"/>
                <a:ea typeface="ＭＳ Ｐゴシック"/>
              </a:rPr>
              <a:t> (94% </a:t>
            </a:r>
            <a:r>
              <a:rPr lang="en-GB" sz="2000" b="0" strike="noStrike" spc="-1" dirty="0" err="1">
                <a:solidFill>
                  <a:srgbClr val="000000"/>
                </a:solidFill>
                <a:latin typeface="+mj-lt"/>
                <a:ea typeface="ＭＳ Ｐゴシック"/>
              </a:rPr>
              <a:t>della</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loro</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forza</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lavoro</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complessiva</a:t>
            </a:r>
            <a:r>
              <a:rPr lang="en-GB" sz="2000" b="0" strike="noStrike" spc="-1" dirty="0">
                <a:solidFill>
                  <a:srgbClr val="000000"/>
                </a:solidFill>
                <a:latin typeface="+mj-lt"/>
                <a:ea typeface="ＭＳ Ｐゴシック"/>
              </a:rPr>
              <a:t>, ITUC)  </a:t>
            </a:r>
            <a:r>
              <a:rPr sz="2000" dirty="0">
                <a:latin typeface="+mj-lt"/>
              </a:rPr>
              <a:t/>
            </a:r>
            <a:br>
              <a:rPr sz="2000" dirty="0">
                <a:latin typeface="+mj-lt"/>
              </a:rPr>
            </a:br>
            <a:r>
              <a:rPr lang="en-GB" sz="2000" b="0" strike="noStrike" spc="-1" dirty="0">
                <a:solidFill>
                  <a:srgbClr val="000000"/>
                </a:solidFill>
                <a:latin typeface="+mj-lt"/>
                <a:ea typeface="ＭＳ Ｐゴシック"/>
              </a:rPr>
              <a:t> </a:t>
            </a:r>
            <a:endParaRPr lang="en-GB" sz="2000" b="0" strike="noStrike" spc="-1" dirty="0">
              <a:latin typeface="+mj-lt"/>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2"/>
          <p:cNvSpPr/>
          <p:nvPr/>
        </p:nvSpPr>
        <p:spPr>
          <a:xfrm>
            <a:off x="107640" y="1011960"/>
            <a:ext cx="9036360" cy="427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901"/>
              </a:spcBef>
            </a:pPr>
            <a:r>
              <a:rPr lang="en-GB" sz="2000" b="0" strike="noStrike" spc="-1" dirty="0">
                <a:solidFill>
                  <a:srgbClr val="000000"/>
                </a:solidFill>
                <a:latin typeface="+mj-lt"/>
                <a:ea typeface="ＭＳ Ｐゴシック"/>
              </a:rPr>
              <a:t>I </a:t>
            </a:r>
            <a:r>
              <a:rPr lang="en-GB" sz="2000" b="1" strike="noStrike" spc="-1" dirty="0" err="1">
                <a:solidFill>
                  <a:srgbClr val="00B050"/>
                </a:solidFill>
                <a:latin typeface="+mj-lt"/>
                <a:ea typeface="ＭＳ Ｐゴシック"/>
              </a:rPr>
              <a:t>lavoratori</a:t>
            </a:r>
            <a:r>
              <a:rPr lang="en-GB" sz="2000" b="1" strike="noStrike" spc="-1" dirty="0">
                <a:solidFill>
                  <a:srgbClr val="00B050"/>
                </a:solidFill>
                <a:latin typeface="+mj-lt"/>
                <a:ea typeface="ＭＳ Ｐゴシック"/>
              </a:rPr>
              <a:t> </a:t>
            </a:r>
            <a:r>
              <a:rPr lang="en-GB" sz="2000" b="1" strike="noStrike" spc="-1" dirty="0" err="1">
                <a:solidFill>
                  <a:srgbClr val="00B050"/>
                </a:solidFill>
                <a:latin typeface="+mj-lt"/>
                <a:ea typeface="ＭＳ Ｐゴシック"/>
              </a:rPr>
              <a:t>sottopagati</a:t>
            </a:r>
            <a:r>
              <a:rPr lang="en-GB" sz="2000" b="1" strike="noStrike" spc="-1" dirty="0">
                <a:solidFill>
                  <a:srgbClr val="00B050"/>
                </a:solidFill>
                <a:latin typeface="+mj-lt"/>
                <a:ea typeface="ＭＳ Ｐゴシック"/>
              </a:rPr>
              <a:t> </a:t>
            </a:r>
            <a:r>
              <a:rPr lang="en-GB" sz="2000" b="0" strike="noStrike" spc="-1" dirty="0" err="1">
                <a:solidFill>
                  <a:srgbClr val="000000"/>
                </a:solidFill>
                <a:latin typeface="+mj-lt"/>
                <a:ea typeface="ＭＳ Ｐゴシック"/>
              </a:rPr>
              <a:t>sono</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i</a:t>
            </a:r>
            <a:r>
              <a:rPr lang="en-GB" sz="2000" b="0" strike="noStrike" spc="-1" dirty="0">
                <a:solidFill>
                  <a:srgbClr val="000000"/>
                </a:solidFill>
                <a:latin typeface="+mj-lt"/>
                <a:ea typeface="ＭＳ Ｐゴシック"/>
              </a:rPr>
              <a:t> ‘</a:t>
            </a:r>
            <a:r>
              <a:rPr lang="en-GB" sz="2000" b="0" i="1" strike="noStrike" spc="-1" dirty="0" err="1">
                <a:solidFill>
                  <a:srgbClr val="000000"/>
                </a:solidFill>
                <a:latin typeface="+mj-lt"/>
                <a:ea typeface="ＭＳ Ｐゴシック"/>
              </a:rPr>
              <a:t>perdenti</a:t>
            </a:r>
            <a:r>
              <a:rPr lang="en-GB" sz="2000" b="0" i="1"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dell’odierno</a:t>
            </a:r>
            <a:r>
              <a:rPr lang="en-GB" sz="2000" b="0" strike="noStrike" spc="-1" dirty="0">
                <a:solidFill>
                  <a:srgbClr val="000000"/>
                </a:solidFill>
                <a:latin typeface="+mj-lt"/>
                <a:ea typeface="ＭＳ Ｐゴシック"/>
              </a:rPr>
              <a:t> </a:t>
            </a:r>
            <a:r>
              <a:rPr lang="en-GB" sz="2000" b="0" strike="noStrike" spc="-1" dirty="0" err="1" smtClean="0">
                <a:solidFill>
                  <a:srgbClr val="000000"/>
                </a:solidFill>
                <a:latin typeface="+mj-lt"/>
                <a:ea typeface="ＭＳ Ｐゴシック"/>
              </a:rPr>
              <a:t>sistema</a:t>
            </a:r>
            <a:endParaRPr lang="en-GB" sz="2000" b="0" strike="noStrike" spc="-1" dirty="0">
              <a:latin typeface="+mj-lt"/>
            </a:endParaRPr>
          </a:p>
          <a:p>
            <a:pPr>
              <a:lnSpc>
                <a:spcPct val="100000"/>
              </a:lnSpc>
              <a:spcBef>
                <a:spcPts val="901"/>
              </a:spcBef>
            </a:pPr>
            <a:r>
              <a:rPr lang="en-GB" sz="2000" b="0" strike="noStrike" spc="-1" dirty="0" err="1">
                <a:solidFill>
                  <a:srgbClr val="000000"/>
                </a:solidFill>
                <a:latin typeface="+mj-lt"/>
                <a:ea typeface="ＭＳ Ｐゴシック"/>
              </a:rPr>
              <a:t>i</a:t>
            </a:r>
            <a:r>
              <a:rPr lang="en-GB" sz="2000" b="0" strike="noStrike" spc="-1" dirty="0">
                <a:solidFill>
                  <a:srgbClr val="000000"/>
                </a:solidFill>
                <a:latin typeface="+mj-lt"/>
                <a:ea typeface="ＭＳ Ｐゴシック"/>
              </a:rPr>
              <a:t> ‘</a:t>
            </a:r>
            <a:r>
              <a:rPr lang="en-GB" sz="2000" b="0" i="1" strike="noStrike" spc="-1" dirty="0" err="1">
                <a:solidFill>
                  <a:srgbClr val="000000"/>
                </a:solidFill>
                <a:latin typeface="+mj-lt"/>
                <a:ea typeface="ＭＳ Ｐゴシック"/>
              </a:rPr>
              <a:t>vincitori</a:t>
            </a:r>
            <a:r>
              <a:rPr lang="en-GB" sz="2000" b="0" i="1"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vanno</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cercati</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tra</a:t>
            </a:r>
            <a:r>
              <a:rPr lang="en-GB" sz="2000" b="0" strike="noStrike" spc="-1" dirty="0">
                <a:solidFill>
                  <a:srgbClr val="000000"/>
                </a:solidFill>
                <a:latin typeface="+mj-lt"/>
                <a:ea typeface="ＭＳ Ｐゴシック"/>
              </a:rPr>
              <a:t> chi ha </a:t>
            </a:r>
            <a:r>
              <a:rPr lang="en-GB" sz="2000" b="0" i="1" strike="noStrike" spc="-1" dirty="0" err="1">
                <a:solidFill>
                  <a:srgbClr val="000000"/>
                </a:solidFill>
                <a:latin typeface="+mj-lt"/>
                <a:ea typeface="ＭＳ Ｐゴシック"/>
              </a:rPr>
              <a:t>redditi</a:t>
            </a:r>
            <a:r>
              <a:rPr lang="en-GB" sz="2000" b="0" i="1" strike="noStrike" spc="-1" dirty="0">
                <a:solidFill>
                  <a:srgbClr val="000000"/>
                </a:solidFill>
                <a:latin typeface="+mj-lt"/>
                <a:ea typeface="ＭＳ Ｐゴシック"/>
              </a:rPr>
              <a:t> </a:t>
            </a:r>
            <a:r>
              <a:rPr lang="en-GB" sz="2000" b="0" i="1" strike="noStrike" spc="-1" dirty="0" err="1">
                <a:solidFill>
                  <a:srgbClr val="000000"/>
                </a:solidFill>
                <a:latin typeface="+mj-lt"/>
                <a:ea typeface="ＭＳ Ｐゴシック"/>
              </a:rPr>
              <a:t>elevati</a:t>
            </a:r>
            <a:r>
              <a:rPr lang="en-GB" sz="2000" b="0" strike="noStrike" spc="-1" dirty="0">
                <a:solidFill>
                  <a:srgbClr val="000000"/>
                </a:solidFill>
                <a:latin typeface="+mj-lt"/>
                <a:ea typeface="ＭＳ Ｐゴシック"/>
              </a:rPr>
              <a:t> e </a:t>
            </a:r>
            <a:r>
              <a:rPr lang="en-GB" sz="2000" b="0" strike="noStrike" spc="-1" dirty="0" err="1" smtClean="0">
                <a:solidFill>
                  <a:srgbClr val="000000"/>
                </a:solidFill>
                <a:latin typeface="+mj-lt"/>
                <a:ea typeface="ＭＳ Ｐゴシック"/>
              </a:rPr>
              <a:t>i</a:t>
            </a:r>
            <a:r>
              <a:rPr lang="en-GB" sz="2000" b="0" strike="noStrike" spc="-1" dirty="0" smtClean="0">
                <a:solidFill>
                  <a:srgbClr val="000000"/>
                </a:solidFill>
                <a:latin typeface="+mj-lt"/>
                <a:ea typeface="ＭＳ Ｐゴシック"/>
              </a:rPr>
              <a:t> </a:t>
            </a:r>
            <a:r>
              <a:rPr lang="en-GB" sz="2000" b="0" strike="noStrike" spc="-1" dirty="0" err="1">
                <a:solidFill>
                  <a:srgbClr val="000000"/>
                </a:solidFill>
                <a:latin typeface="+mj-lt"/>
                <a:ea typeface="ＭＳ Ｐゴシック"/>
              </a:rPr>
              <a:t>possessori</a:t>
            </a:r>
            <a:r>
              <a:rPr lang="en-GB" sz="2000" b="0" strike="noStrike" spc="-1" dirty="0">
                <a:solidFill>
                  <a:srgbClr val="000000"/>
                </a:solidFill>
                <a:latin typeface="+mj-lt"/>
                <a:ea typeface="ＭＳ Ｐゴシック"/>
              </a:rPr>
              <a:t> di </a:t>
            </a:r>
            <a:r>
              <a:rPr lang="en-GB" sz="2000" b="0" strike="noStrike" spc="-1" dirty="0" err="1">
                <a:solidFill>
                  <a:srgbClr val="000000"/>
                </a:solidFill>
                <a:latin typeface="+mj-lt"/>
                <a:ea typeface="ＭＳ Ｐゴシック"/>
              </a:rPr>
              <a:t>grandi</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patrimoni</a:t>
            </a:r>
            <a:r>
              <a:rPr lang="en-GB" sz="2000" b="0" strike="noStrike" spc="-1" dirty="0">
                <a:solidFill>
                  <a:srgbClr val="000000"/>
                </a:solidFill>
                <a:latin typeface="+mj-lt"/>
                <a:ea typeface="ＭＳ Ｐゴシック"/>
              </a:rPr>
              <a:t>…</a:t>
            </a:r>
            <a:endParaRPr lang="en-GB" sz="2000" b="0" strike="noStrike" spc="-1" dirty="0">
              <a:latin typeface="+mj-lt"/>
            </a:endParaRPr>
          </a:p>
          <a:p>
            <a:pPr>
              <a:lnSpc>
                <a:spcPct val="100000"/>
              </a:lnSpc>
              <a:spcBef>
                <a:spcPts val="901"/>
              </a:spcBef>
            </a:pPr>
            <a:endParaRPr lang="en-GB" sz="2000" b="0" strike="noStrike" spc="-1" dirty="0">
              <a:latin typeface="+mj-lt"/>
            </a:endParaRPr>
          </a:p>
          <a:p>
            <a:pPr>
              <a:lnSpc>
                <a:spcPct val="100000"/>
              </a:lnSpc>
              <a:spcBef>
                <a:spcPts val="901"/>
              </a:spcBef>
            </a:pPr>
            <a:r>
              <a:rPr lang="en-GB" sz="2000" b="1" strike="noStrike" spc="-1" dirty="0">
                <a:solidFill>
                  <a:srgbClr val="000000"/>
                </a:solidFill>
                <a:latin typeface="+mj-lt"/>
                <a:ea typeface="ＭＳ Ｐゴシック"/>
              </a:rPr>
              <a:t>- </a:t>
            </a:r>
            <a:r>
              <a:rPr lang="en-GB" sz="2000" b="1" strike="noStrike" spc="-1" dirty="0" err="1">
                <a:solidFill>
                  <a:srgbClr val="000000"/>
                </a:solidFill>
                <a:latin typeface="+mj-lt"/>
                <a:ea typeface="ＭＳ Ｐゴシック"/>
              </a:rPr>
              <a:t>Massimizzazione</a:t>
            </a:r>
            <a:r>
              <a:rPr lang="en-GB" sz="2000" b="1" strike="noStrike" spc="-1" dirty="0">
                <a:solidFill>
                  <a:srgbClr val="000000"/>
                </a:solidFill>
                <a:latin typeface="+mj-lt"/>
                <a:ea typeface="ＭＳ Ｐゴシック"/>
              </a:rPr>
              <a:t> del </a:t>
            </a:r>
            <a:r>
              <a:rPr lang="en-GB" sz="2000" b="1" strike="noStrike" spc="-1" dirty="0" err="1">
                <a:solidFill>
                  <a:srgbClr val="000000"/>
                </a:solidFill>
                <a:latin typeface="+mj-lt"/>
                <a:ea typeface="ＭＳ Ｐゴシック"/>
              </a:rPr>
              <a:t>valore</a:t>
            </a:r>
            <a:r>
              <a:rPr lang="en-GB" sz="2000" b="1" strike="noStrike" spc="-1" dirty="0">
                <a:solidFill>
                  <a:srgbClr val="000000"/>
                </a:solidFill>
                <a:latin typeface="+mj-lt"/>
                <a:ea typeface="ＭＳ Ｐゴシック"/>
              </a:rPr>
              <a:t> per </a:t>
            </a:r>
            <a:r>
              <a:rPr lang="en-GB" sz="2000" b="1" strike="noStrike" spc="-1" dirty="0" err="1">
                <a:solidFill>
                  <a:srgbClr val="000000"/>
                </a:solidFill>
                <a:latin typeface="+mj-lt"/>
                <a:ea typeface="ＭＳ Ｐゴシック"/>
              </a:rPr>
              <a:t>gli</a:t>
            </a:r>
            <a:r>
              <a:rPr lang="en-GB" sz="2000" b="1" strike="noStrike" spc="-1" dirty="0">
                <a:solidFill>
                  <a:srgbClr val="000000"/>
                </a:solidFill>
                <a:latin typeface="+mj-lt"/>
                <a:ea typeface="ＭＳ Ｐゴシック"/>
              </a:rPr>
              <a:t> </a:t>
            </a:r>
            <a:r>
              <a:rPr lang="en-GB" sz="2000" b="1" strike="noStrike" spc="-1" dirty="0" err="1">
                <a:solidFill>
                  <a:srgbClr val="000000"/>
                </a:solidFill>
                <a:latin typeface="+mj-lt"/>
                <a:ea typeface="ＭＳ Ｐゴシック"/>
              </a:rPr>
              <a:t>azionisti</a:t>
            </a:r>
            <a:r>
              <a:rPr lang="en-GB" sz="2000" b="0" strike="noStrike" spc="-1" dirty="0">
                <a:solidFill>
                  <a:srgbClr val="000000"/>
                </a:solidFill>
                <a:latin typeface="+mj-lt"/>
                <a:ea typeface="ＭＳ Ｐゴシック"/>
              </a:rPr>
              <a:t> </a:t>
            </a:r>
            <a:r>
              <a:rPr lang="en-GB" sz="2000" strike="noStrike" spc="-1" dirty="0">
                <a:solidFill>
                  <a:srgbClr val="000000"/>
                </a:solidFill>
                <a:latin typeface="+mj-lt"/>
                <a:ea typeface="ＭＳ Ｐゴシック"/>
              </a:rPr>
              <a:t>(</a:t>
            </a:r>
            <a:r>
              <a:rPr lang="en-GB" sz="2000" strike="noStrike" spc="-1" dirty="0" err="1">
                <a:solidFill>
                  <a:srgbClr val="000000"/>
                </a:solidFill>
                <a:latin typeface="+mj-lt"/>
                <a:ea typeface="ＭＳ Ｐゴシック"/>
              </a:rPr>
              <a:t>dividendi</a:t>
            </a:r>
            <a:r>
              <a:rPr lang="en-GB" sz="2000" strike="noStrike" spc="-1" dirty="0">
                <a:solidFill>
                  <a:srgbClr val="000000"/>
                </a:solidFill>
                <a:latin typeface="+mj-lt"/>
                <a:ea typeface="ＭＳ Ｐゴシック"/>
              </a:rPr>
              <a:t> per </a:t>
            </a:r>
            <a:r>
              <a:rPr lang="en-GB" sz="2000" strike="noStrike" spc="-1" dirty="0">
                <a:solidFill>
                  <a:srgbClr val="53297D"/>
                </a:solidFill>
                <a:latin typeface="+mj-lt"/>
                <a:ea typeface="ＭＳ Ｐゴシック"/>
              </a:rPr>
              <a:t>1200</a:t>
            </a:r>
            <a:r>
              <a:rPr lang="en-GB" sz="2000" strike="noStrike" spc="-1" dirty="0">
                <a:solidFill>
                  <a:srgbClr val="000000"/>
                </a:solidFill>
                <a:latin typeface="+mj-lt"/>
                <a:ea typeface="ＭＳ Ｐゴシック"/>
              </a:rPr>
              <a:t> </a:t>
            </a:r>
            <a:r>
              <a:rPr lang="en-GB" sz="2000" strike="noStrike" spc="-1" dirty="0" err="1">
                <a:solidFill>
                  <a:srgbClr val="000000"/>
                </a:solidFill>
                <a:latin typeface="+mj-lt"/>
                <a:ea typeface="ＭＳ Ｐゴシック"/>
              </a:rPr>
              <a:t>miliardi</a:t>
            </a:r>
            <a:r>
              <a:rPr lang="en-GB" sz="2000" strike="noStrike" spc="-1" dirty="0">
                <a:solidFill>
                  <a:srgbClr val="000000"/>
                </a:solidFill>
                <a:latin typeface="+mj-lt"/>
                <a:ea typeface="ＭＳ Ｐゴシック"/>
              </a:rPr>
              <a:t> di </a:t>
            </a:r>
            <a:r>
              <a:rPr lang="en-GB" sz="2000" strike="noStrike" spc="-1" dirty="0" err="1">
                <a:solidFill>
                  <a:srgbClr val="000000"/>
                </a:solidFill>
                <a:latin typeface="+mj-lt"/>
                <a:ea typeface="ＭＳ Ｐゴシック"/>
              </a:rPr>
              <a:t>dollari</a:t>
            </a:r>
            <a:r>
              <a:rPr lang="en-GB" sz="2000" strike="noStrike" spc="-1" dirty="0">
                <a:solidFill>
                  <a:srgbClr val="000000"/>
                </a:solidFill>
                <a:latin typeface="+mj-lt"/>
                <a:ea typeface="ＭＳ Ｐゴシック"/>
              </a:rPr>
              <a:t> </a:t>
            </a:r>
            <a:r>
              <a:rPr lang="en-GB" sz="2000" strike="noStrike" spc="-1" dirty="0" err="1">
                <a:solidFill>
                  <a:srgbClr val="000000"/>
                </a:solidFill>
                <a:latin typeface="+mj-lt"/>
                <a:ea typeface="ＭＳ Ｐゴシック"/>
              </a:rPr>
              <a:t>nel</a:t>
            </a:r>
            <a:r>
              <a:rPr lang="en-GB" sz="2000" strike="noStrike" spc="-1" dirty="0">
                <a:solidFill>
                  <a:srgbClr val="000000"/>
                </a:solidFill>
                <a:latin typeface="+mj-lt"/>
                <a:ea typeface="ＭＳ Ｐゴシック"/>
              </a:rPr>
              <a:t> 2015)</a:t>
            </a:r>
            <a:endParaRPr lang="en-GB" sz="2000" strike="noStrike" spc="-1" dirty="0">
              <a:latin typeface="+mj-lt"/>
            </a:endParaRPr>
          </a:p>
          <a:p>
            <a:pPr>
              <a:lnSpc>
                <a:spcPct val="100000"/>
              </a:lnSpc>
              <a:spcBef>
                <a:spcPts val="901"/>
              </a:spcBef>
            </a:pPr>
            <a:r>
              <a:rPr sz="2000" dirty="0">
                <a:latin typeface="+mj-lt"/>
              </a:rPr>
              <a:t/>
            </a:r>
            <a:br>
              <a:rPr sz="2000" dirty="0">
                <a:latin typeface="+mj-lt"/>
              </a:rPr>
            </a:br>
            <a:r>
              <a:rPr lang="en-GB" sz="2000" b="0" strike="noStrike" spc="-1" dirty="0">
                <a:solidFill>
                  <a:srgbClr val="000000"/>
                </a:solidFill>
                <a:latin typeface="+mj-lt"/>
                <a:ea typeface="ＭＳ Ｐゴシック"/>
              </a:rPr>
              <a:t>- </a:t>
            </a:r>
            <a:r>
              <a:rPr lang="en-GB" sz="2000" b="1" strike="noStrike" spc="-1" dirty="0" err="1">
                <a:solidFill>
                  <a:srgbClr val="000000"/>
                </a:solidFill>
                <a:latin typeface="+mj-lt"/>
                <a:ea typeface="ＭＳ Ｐゴシック"/>
              </a:rPr>
              <a:t>Retribuzioni</a:t>
            </a:r>
            <a:r>
              <a:rPr lang="en-GB" sz="2000" b="1" strike="noStrike" spc="-1" dirty="0">
                <a:solidFill>
                  <a:srgbClr val="000000"/>
                </a:solidFill>
                <a:latin typeface="+mj-lt"/>
                <a:ea typeface="ＭＳ Ｐゴシック"/>
              </a:rPr>
              <a:t> </a:t>
            </a:r>
            <a:r>
              <a:rPr lang="en-GB" sz="2000" b="1" strike="noStrike" spc="-1" dirty="0" err="1">
                <a:solidFill>
                  <a:srgbClr val="000000"/>
                </a:solidFill>
                <a:latin typeface="+mj-lt"/>
                <a:ea typeface="ＭＳ Ｐゴシック"/>
              </a:rPr>
              <a:t>dei</a:t>
            </a:r>
            <a:r>
              <a:rPr lang="en-GB" sz="2000" b="1" strike="noStrike" spc="-1" dirty="0">
                <a:solidFill>
                  <a:srgbClr val="000000"/>
                </a:solidFill>
                <a:latin typeface="+mj-lt"/>
                <a:ea typeface="ＭＳ Ｐゴシック"/>
              </a:rPr>
              <a:t> manager</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sempre</a:t>
            </a:r>
            <a:r>
              <a:rPr lang="en-GB" sz="2000" b="0" strike="noStrike" spc="-1" dirty="0">
                <a:solidFill>
                  <a:srgbClr val="000000"/>
                </a:solidFill>
                <a:latin typeface="+mj-lt"/>
                <a:ea typeface="ＭＳ Ｐゴシック"/>
              </a:rPr>
              <a:t> </a:t>
            </a:r>
            <a:r>
              <a:rPr lang="en-GB" sz="2000" b="0" strike="noStrike" spc="-1" dirty="0" err="1">
                <a:solidFill>
                  <a:srgbClr val="000000"/>
                </a:solidFill>
                <a:latin typeface="+mj-lt"/>
                <a:ea typeface="ＭＳ Ｐゴシック"/>
              </a:rPr>
              <a:t>più</a:t>
            </a:r>
            <a:r>
              <a:rPr lang="en-GB" sz="2000" b="0" strike="noStrike" spc="-1" dirty="0">
                <a:solidFill>
                  <a:srgbClr val="000000"/>
                </a:solidFill>
                <a:latin typeface="+mj-lt"/>
                <a:ea typeface="ＭＳ Ｐゴシック"/>
              </a:rPr>
              <a:t> </a:t>
            </a:r>
            <a:r>
              <a:rPr lang="en-GB" sz="2000" b="0" i="1" strike="noStrike" spc="-1" dirty="0">
                <a:solidFill>
                  <a:srgbClr val="000000"/>
                </a:solidFill>
                <a:latin typeface="+mj-lt"/>
                <a:ea typeface="ＭＳ Ｐゴシック"/>
              </a:rPr>
              <a:t>stock option</a:t>
            </a:r>
            <a:r>
              <a:rPr lang="en-GB" sz="2000" b="0" strike="noStrike" spc="-1" dirty="0">
                <a:solidFill>
                  <a:srgbClr val="000000"/>
                </a:solidFill>
                <a:latin typeface="+mj-lt"/>
                <a:ea typeface="ＭＳ Ｐゴシック"/>
              </a:rPr>
              <a:t>: dall’</a:t>
            </a:r>
            <a:r>
              <a:rPr lang="en-GB" sz="2000" b="1" strike="noStrike" spc="-1" dirty="0">
                <a:solidFill>
                  <a:srgbClr val="53297D"/>
                </a:solidFill>
                <a:latin typeface="+mj-lt"/>
                <a:ea typeface="ＭＳ Ｐゴシック"/>
              </a:rPr>
              <a:t>1% </a:t>
            </a:r>
            <a:r>
              <a:rPr lang="en-GB" sz="2000" b="0" strike="noStrike" spc="-1" dirty="0">
                <a:solidFill>
                  <a:srgbClr val="000000"/>
                </a:solidFill>
                <a:latin typeface="+mj-lt"/>
                <a:ea typeface="ＭＳ Ｐゴシック"/>
              </a:rPr>
              <a:t>degli </a:t>
            </a:r>
            <a:r>
              <a:rPr lang="en-GB" sz="2000" b="0" strike="noStrike" spc="-1" dirty="0" err="1">
                <a:solidFill>
                  <a:srgbClr val="000000"/>
                </a:solidFill>
                <a:latin typeface="+mj-lt"/>
                <a:ea typeface="ＭＳ Ｐゴシック"/>
              </a:rPr>
              <a:t>anni</a:t>
            </a:r>
            <a:r>
              <a:rPr lang="en-GB" sz="2000" b="0" strike="noStrike" spc="-1" dirty="0">
                <a:solidFill>
                  <a:srgbClr val="000000"/>
                </a:solidFill>
                <a:latin typeface="+mj-lt"/>
                <a:ea typeface="ＭＳ Ｐゴシック"/>
              </a:rPr>
              <a:t> ‘70 all’</a:t>
            </a:r>
            <a:r>
              <a:rPr lang="en-GB" sz="2000" b="1" strike="noStrike" spc="-1" dirty="0">
                <a:solidFill>
                  <a:srgbClr val="53297D"/>
                </a:solidFill>
                <a:latin typeface="+mj-lt"/>
                <a:ea typeface="ＭＳ Ｐゴシック"/>
              </a:rPr>
              <a:t>80% </a:t>
            </a:r>
            <a:r>
              <a:rPr lang="en-GB" sz="2000" b="0" strike="noStrike" spc="-1" dirty="0">
                <a:solidFill>
                  <a:srgbClr val="000000"/>
                </a:solidFill>
                <a:latin typeface="+mj-lt"/>
                <a:ea typeface="ＭＳ Ｐゴシック"/>
              </a:rPr>
              <a:t>del 2012 (</a:t>
            </a:r>
            <a:r>
              <a:rPr lang="en-GB" sz="2000" b="0" i="1" strike="noStrike" spc="-1" dirty="0">
                <a:solidFill>
                  <a:srgbClr val="000000"/>
                </a:solidFill>
                <a:latin typeface="+mj-lt"/>
                <a:ea typeface="ＭＳ Ｐゴシック"/>
              </a:rPr>
              <a:t>stock option </a:t>
            </a:r>
            <a:r>
              <a:rPr lang="en-GB" sz="2000" b="0" strike="noStrike" spc="-1" dirty="0">
                <a:solidFill>
                  <a:srgbClr val="000000"/>
                </a:solidFill>
                <a:latin typeface="+mj-lt"/>
                <a:ea typeface="ＭＳ Ｐゴシック"/>
              </a:rPr>
              <a:t>come </a:t>
            </a:r>
            <a:r>
              <a:rPr lang="en-GB" sz="2000" b="0" strike="noStrike" spc="-1" dirty="0" err="1">
                <a:solidFill>
                  <a:srgbClr val="000000"/>
                </a:solidFill>
                <a:latin typeface="+mj-lt"/>
                <a:ea typeface="ＭＳ Ｐゴシック"/>
              </a:rPr>
              <a:t>percentuale</a:t>
            </a:r>
            <a:r>
              <a:rPr lang="en-GB" sz="2000" b="0" strike="noStrike" spc="-1" dirty="0">
                <a:solidFill>
                  <a:srgbClr val="000000"/>
                </a:solidFill>
                <a:latin typeface="+mj-lt"/>
                <a:ea typeface="ＭＳ Ｐゴシック"/>
              </a:rPr>
              <a:t> del </a:t>
            </a:r>
            <a:r>
              <a:rPr lang="en-GB" sz="2000" b="0" strike="noStrike" spc="-1" dirty="0" err="1">
                <a:solidFill>
                  <a:srgbClr val="000000"/>
                </a:solidFill>
                <a:latin typeface="+mj-lt"/>
                <a:ea typeface="ＭＳ Ｐゴシック"/>
              </a:rPr>
              <a:t>compenso</a:t>
            </a:r>
            <a:r>
              <a:rPr lang="en-GB" sz="2000" b="0" strike="noStrike" spc="-1" dirty="0">
                <a:solidFill>
                  <a:srgbClr val="000000"/>
                </a:solidFill>
                <a:latin typeface="+mj-lt"/>
                <a:ea typeface="ＭＳ Ｐゴシック"/>
              </a:rPr>
              <a:t> di un </a:t>
            </a:r>
            <a:r>
              <a:rPr lang="en-GB" sz="2000" b="0" strike="noStrike" spc="-1" dirty="0" smtClean="0">
                <a:solidFill>
                  <a:srgbClr val="000000"/>
                </a:solidFill>
                <a:latin typeface="+mj-lt"/>
                <a:ea typeface="ＭＳ Ｐゴシック"/>
              </a:rPr>
              <a:t>AD</a:t>
            </a:r>
            <a:r>
              <a:rPr lang="en-GB" sz="2000" b="0" strike="noStrike" spc="-1" dirty="0">
                <a:solidFill>
                  <a:srgbClr val="000000"/>
                </a:solidFill>
                <a:latin typeface="+mj-lt"/>
                <a:ea typeface="ＭＳ Ｐゴシック"/>
              </a:rPr>
              <a:t>) </a:t>
            </a:r>
            <a:endParaRPr lang="en-GB" sz="2000" b="0" strike="noStrike" spc="-1" dirty="0">
              <a:latin typeface="+mj-lt"/>
            </a:endParaRPr>
          </a:p>
          <a:p>
            <a:pPr>
              <a:lnSpc>
                <a:spcPct val="100000"/>
              </a:lnSpc>
              <a:spcBef>
                <a:spcPts val="901"/>
              </a:spcBef>
            </a:pPr>
            <a:endParaRPr lang="en-GB" sz="2000" spc="-1" dirty="0">
              <a:solidFill>
                <a:srgbClr val="000000"/>
              </a:solidFill>
              <a:latin typeface="+mj-lt"/>
              <a:ea typeface="ＭＳ Ｐゴシック"/>
            </a:endParaRPr>
          </a:p>
          <a:p>
            <a:pPr>
              <a:lnSpc>
                <a:spcPct val="100000"/>
              </a:lnSpc>
              <a:spcBef>
                <a:spcPts val="901"/>
              </a:spcBef>
            </a:pPr>
            <a:r>
              <a:rPr lang="en-GB" sz="2000" strike="noStrike" spc="-1" dirty="0" err="1" smtClean="0">
                <a:solidFill>
                  <a:srgbClr val="000000"/>
                </a:solidFill>
                <a:latin typeface="+mj-lt"/>
                <a:ea typeface="ＭＳ Ｐゴシック"/>
              </a:rPr>
              <a:t>Esempi</a:t>
            </a:r>
            <a:r>
              <a:rPr lang="en-GB" sz="2000" strike="noStrike" spc="-1" dirty="0" smtClean="0">
                <a:solidFill>
                  <a:srgbClr val="000000"/>
                </a:solidFill>
                <a:latin typeface="+mj-lt"/>
                <a:ea typeface="ＭＳ Ｐゴシック"/>
              </a:rPr>
              <a:t> di </a:t>
            </a:r>
            <a:r>
              <a:rPr lang="en-GB" sz="2000" spc="-1" dirty="0" err="1">
                <a:solidFill>
                  <a:srgbClr val="000000"/>
                </a:solidFill>
                <a:latin typeface="+mj-lt"/>
                <a:ea typeface="ＭＳ Ｐゴシック"/>
              </a:rPr>
              <a:t>d</a:t>
            </a:r>
            <a:r>
              <a:rPr lang="en-GB" sz="2000" strike="noStrike" spc="-1" dirty="0" err="1" smtClean="0">
                <a:solidFill>
                  <a:srgbClr val="000000"/>
                </a:solidFill>
                <a:latin typeface="+mj-lt"/>
                <a:ea typeface="ＭＳ Ｐゴシック"/>
              </a:rPr>
              <a:t>ivari</a:t>
            </a:r>
            <a:r>
              <a:rPr lang="en-GB" sz="2000" strike="noStrike" spc="-1" dirty="0" smtClean="0">
                <a:solidFill>
                  <a:srgbClr val="000000"/>
                </a:solidFill>
                <a:latin typeface="+mj-lt"/>
                <a:ea typeface="ＭＳ Ｐゴシック"/>
              </a:rPr>
              <a:t> </a:t>
            </a:r>
            <a:r>
              <a:rPr lang="en-GB" sz="2000" strike="noStrike" spc="-1" dirty="0" err="1">
                <a:solidFill>
                  <a:srgbClr val="000000"/>
                </a:solidFill>
                <a:latin typeface="+mj-lt"/>
                <a:ea typeface="ＭＳ Ｐゴシック"/>
              </a:rPr>
              <a:t>retributivi</a:t>
            </a:r>
            <a:r>
              <a:rPr lang="en-GB" sz="2000" b="1" strike="noStrike" spc="-1" dirty="0">
                <a:solidFill>
                  <a:srgbClr val="000000"/>
                </a:solidFill>
                <a:latin typeface="+mj-lt"/>
                <a:ea typeface="ＭＳ Ｐゴシック"/>
              </a:rPr>
              <a:t>: </a:t>
            </a:r>
            <a:endParaRPr lang="en-GB" sz="2000" b="0" strike="noStrike" spc="-1" dirty="0">
              <a:latin typeface="+mj-lt"/>
            </a:endParaRPr>
          </a:p>
          <a:p>
            <a:pPr marL="343080" indent="-342360">
              <a:lnSpc>
                <a:spcPct val="100000"/>
              </a:lnSpc>
              <a:spcBef>
                <a:spcPts val="901"/>
              </a:spcBef>
              <a:buClr>
                <a:srgbClr val="000000"/>
              </a:buClr>
              <a:buFont typeface="Symbol"/>
              <a:buChar char=""/>
            </a:pPr>
            <a:r>
              <a:rPr lang="en-GB" sz="2000" b="1" strike="noStrike" spc="-1" dirty="0">
                <a:solidFill>
                  <a:srgbClr val="000000"/>
                </a:solidFill>
                <a:latin typeface="+mj-lt"/>
                <a:ea typeface="ＭＳ Ｐゴシック"/>
              </a:rPr>
              <a:t>130:1 </a:t>
            </a:r>
            <a:r>
              <a:rPr lang="en-GB" sz="2000" b="0" strike="noStrike" spc="-1" dirty="0">
                <a:solidFill>
                  <a:srgbClr val="000000"/>
                </a:solidFill>
                <a:latin typeface="+mj-lt"/>
                <a:ea typeface="ＭＳ Ｐゴシック"/>
              </a:rPr>
              <a:t>(FTSE-100 UK; 47:1 </a:t>
            </a:r>
            <a:r>
              <a:rPr lang="en-GB" sz="2000" b="0" strike="noStrike" spc="-1" dirty="0" err="1">
                <a:solidFill>
                  <a:srgbClr val="000000"/>
                </a:solidFill>
                <a:latin typeface="+mj-lt"/>
                <a:ea typeface="ＭＳ Ｐゴシック"/>
              </a:rPr>
              <a:t>nel</a:t>
            </a:r>
            <a:r>
              <a:rPr lang="en-GB" sz="2000" b="0" strike="noStrike" spc="-1" dirty="0">
                <a:solidFill>
                  <a:srgbClr val="000000"/>
                </a:solidFill>
                <a:latin typeface="+mj-lt"/>
                <a:ea typeface="ＭＳ Ｐゴシック"/>
              </a:rPr>
              <a:t> 1998) </a:t>
            </a:r>
            <a:endParaRPr lang="en-GB" sz="2000" b="0" strike="noStrike" spc="-1" dirty="0">
              <a:latin typeface="+mj-lt"/>
            </a:endParaRPr>
          </a:p>
          <a:p>
            <a:pPr marL="343080" indent="-342360">
              <a:lnSpc>
                <a:spcPct val="100000"/>
              </a:lnSpc>
              <a:spcBef>
                <a:spcPts val="901"/>
              </a:spcBef>
              <a:buClr>
                <a:srgbClr val="000000"/>
              </a:buClr>
              <a:buFont typeface="Symbol"/>
              <a:buChar char=""/>
            </a:pPr>
            <a:r>
              <a:rPr lang="en-GB" sz="2000" b="1" strike="noStrike" spc="-1" dirty="0">
                <a:solidFill>
                  <a:srgbClr val="000000"/>
                </a:solidFill>
                <a:latin typeface="+mj-lt"/>
                <a:ea typeface="ＭＳ Ｐゴシック"/>
              </a:rPr>
              <a:t>300:1 </a:t>
            </a:r>
            <a:r>
              <a:rPr lang="en-GB" sz="2000" b="0" strike="noStrike" spc="-1" dirty="0">
                <a:solidFill>
                  <a:srgbClr val="000000"/>
                </a:solidFill>
                <a:latin typeface="+mj-lt"/>
                <a:ea typeface="ＭＳ Ｐゴシック"/>
              </a:rPr>
              <a:t>(USA)</a:t>
            </a:r>
            <a:endParaRPr lang="en-GB" sz="2000" b="0" strike="noStrike" spc="-1" dirty="0">
              <a:latin typeface="+mj-lt"/>
            </a:endParaRPr>
          </a:p>
          <a:p>
            <a:pPr marL="343080" indent="-342360">
              <a:lnSpc>
                <a:spcPct val="100000"/>
              </a:lnSpc>
              <a:spcBef>
                <a:spcPts val="901"/>
              </a:spcBef>
              <a:buClr>
                <a:srgbClr val="000000"/>
              </a:buClr>
              <a:buFont typeface="Symbol"/>
              <a:buChar char=""/>
            </a:pPr>
            <a:r>
              <a:rPr lang="en-GB" sz="2000" b="1" strike="noStrike" spc="-1" dirty="0">
                <a:solidFill>
                  <a:srgbClr val="000000"/>
                </a:solidFill>
                <a:latin typeface="+mj-lt"/>
                <a:ea typeface="ＭＳ Ｐゴシック"/>
              </a:rPr>
              <a:t>541:1 </a:t>
            </a:r>
            <a:r>
              <a:rPr lang="en-GB" sz="2000" b="0" strike="noStrike" spc="-1" dirty="0">
                <a:solidFill>
                  <a:srgbClr val="000000"/>
                </a:solidFill>
                <a:latin typeface="+mj-lt"/>
                <a:ea typeface="ＭＳ Ｐゴシック"/>
              </a:rPr>
              <a:t>(</a:t>
            </a:r>
            <a:r>
              <a:rPr lang="en-GB" sz="2000" b="0" strike="noStrike" spc="-1" dirty="0" err="1">
                <a:solidFill>
                  <a:srgbClr val="000000"/>
                </a:solidFill>
                <a:latin typeface="+mj-lt"/>
                <a:ea typeface="ＭＳ Ｐゴシック"/>
              </a:rPr>
              <a:t>Sud</a:t>
            </a:r>
            <a:r>
              <a:rPr lang="en-GB" sz="2000" b="0" strike="noStrike" spc="-1" dirty="0">
                <a:solidFill>
                  <a:srgbClr val="000000"/>
                </a:solidFill>
                <a:latin typeface="+mj-lt"/>
                <a:ea typeface="ＭＳ Ｐゴシック"/>
              </a:rPr>
              <a:t> Africa)</a:t>
            </a:r>
            <a:endParaRPr lang="en-GB" sz="2000" b="0" strike="noStrike" spc="-1" dirty="0">
              <a:latin typeface="+mj-lt"/>
            </a:endParaRPr>
          </a:p>
          <a:p>
            <a:pPr>
              <a:lnSpc>
                <a:spcPct val="100000"/>
              </a:lnSpc>
              <a:spcBef>
                <a:spcPts val="901"/>
              </a:spcBef>
            </a:pPr>
            <a:endParaRPr lang="en-GB" sz="2000" b="0" strike="noStrike" spc="-1" dirty="0">
              <a:latin typeface="+mj-lt"/>
            </a:endParaRPr>
          </a:p>
          <a:p>
            <a:pPr>
              <a:lnSpc>
                <a:spcPct val="100000"/>
              </a:lnSpc>
              <a:spcBef>
                <a:spcPts val="901"/>
              </a:spcBef>
            </a:pPr>
            <a:endParaRPr lang="en-GB" sz="2000" b="0" strike="noStrike" spc="-1" dirty="0">
              <a:latin typeface="+mj-lt"/>
            </a:endParaRPr>
          </a:p>
        </p:txBody>
      </p:sp>
      <p:pic>
        <p:nvPicPr>
          <p:cNvPr id="123" name="Immagine 6"/>
          <p:cNvPicPr/>
          <p:nvPr/>
        </p:nvPicPr>
        <p:blipFill>
          <a:blip r:embed="rId3"/>
          <a:stretch/>
        </p:blipFill>
        <p:spPr>
          <a:xfrm>
            <a:off x="5785563" y="4002755"/>
            <a:ext cx="3015537" cy="2573449"/>
          </a:xfrm>
          <a:prstGeom prst="rect">
            <a:avLst/>
          </a:prstGeom>
          <a:ln>
            <a:noFill/>
          </a:ln>
        </p:spPr>
      </p:pic>
      <p:sp>
        <p:nvSpPr>
          <p:cNvPr id="5" name="CustomShape 1"/>
          <p:cNvSpPr/>
          <p:nvPr/>
        </p:nvSpPr>
        <p:spPr>
          <a:xfrm>
            <a:off x="145800" y="177120"/>
            <a:ext cx="8655300" cy="71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GB" sz="3200" b="1" strike="noStrike" spc="-1" dirty="0" smtClean="0">
                <a:solidFill>
                  <a:schemeClr val="accent1"/>
                </a:solidFill>
                <a:latin typeface="+mj-lt"/>
                <a:ea typeface="ＭＳ Ｐゴシック"/>
              </a:rPr>
              <a:t>La “</a:t>
            </a:r>
            <a:r>
              <a:rPr lang="en-GB" sz="3200" b="1" strike="noStrike" spc="-1" dirty="0" err="1" smtClean="0">
                <a:solidFill>
                  <a:schemeClr val="accent1"/>
                </a:solidFill>
                <a:latin typeface="+mj-lt"/>
                <a:ea typeface="ＭＳ Ｐゴシック"/>
              </a:rPr>
              <a:t>corsa</a:t>
            </a:r>
            <a:r>
              <a:rPr lang="en-GB" sz="3200" b="1" strike="noStrike" spc="-1" dirty="0" smtClean="0">
                <a:solidFill>
                  <a:schemeClr val="accent1"/>
                </a:solidFill>
                <a:latin typeface="+mj-lt"/>
                <a:ea typeface="ＭＳ Ｐゴシック"/>
              </a:rPr>
              <a:t> </a:t>
            </a:r>
            <a:r>
              <a:rPr lang="en-GB" sz="3200" b="1" strike="noStrike" spc="-1" dirty="0">
                <a:solidFill>
                  <a:schemeClr val="accent1"/>
                </a:solidFill>
                <a:latin typeface="+mj-lt"/>
                <a:ea typeface="ＭＳ Ｐゴシック"/>
              </a:rPr>
              <a:t>al </a:t>
            </a:r>
            <a:r>
              <a:rPr lang="en-GB" sz="3200" b="1" strike="noStrike" spc="-1" dirty="0" err="1" smtClean="0">
                <a:solidFill>
                  <a:schemeClr val="accent1"/>
                </a:solidFill>
                <a:latin typeface="+mj-lt"/>
                <a:ea typeface="ＭＳ Ｐゴシック"/>
              </a:rPr>
              <a:t>ribasso</a:t>
            </a:r>
            <a:r>
              <a:rPr lang="en-GB" sz="3200" b="1" strike="noStrike" spc="-1" dirty="0" smtClean="0">
                <a:solidFill>
                  <a:schemeClr val="accent1"/>
                </a:solidFill>
                <a:latin typeface="+mj-lt"/>
                <a:ea typeface="ＭＳ Ｐゴシック"/>
              </a:rPr>
              <a:t>”</a:t>
            </a:r>
            <a:r>
              <a:rPr lang="en-GB" sz="3200" b="1" spc="-1" dirty="0" smtClean="0">
                <a:solidFill>
                  <a:schemeClr val="accent1"/>
                </a:solidFill>
                <a:latin typeface="+mj-lt"/>
                <a:ea typeface="ＭＳ Ｐゴシック"/>
              </a:rPr>
              <a:t> </a:t>
            </a:r>
            <a:r>
              <a:rPr lang="en-GB" sz="3200" b="1" spc="-1" dirty="0" err="1" smtClean="0">
                <a:solidFill>
                  <a:schemeClr val="accent1"/>
                </a:solidFill>
                <a:latin typeface="+mj-lt"/>
                <a:ea typeface="ＭＳ Ｐゴシック"/>
              </a:rPr>
              <a:t>sul</a:t>
            </a:r>
            <a:r>
              <a:rPr lang="en-GB" sz="3200" b="1" spc="-1" dirty="0" smtClean="0">
                <a:solidFill>
                  <a:schemeClr val="accent1"/>
                </a:solidFill>
                <a:latin typeface="+mj-lt"/>
                <a:ea typeface="ＭＳ Ｐゴシック"/>
              </a:rPr>
              <a:t> </a:t>
            </a:r>
            <a:r>
              <a:rPr lang="en-GB" sz="3200" b="1" spc="-1" dirty="0" err="1" smtClean="0">
                <a:solidFill>
                  <a:schemeClr val="accent1"/>
                </a:solidFill>
                <a:latin typeface="+mj-lt"/>
                <a:ea typeface="ＭＳ Ｐゴシック"/>
              </a:rPr>
              <a:t>lavoro</a:t>
            </a:r>
            <a:r>
              <a:rPr lang="en-GB" sz="3200" b="1" spc="-1" dirty="0" smtClean="0">
                <a:solidFill>
                  <a:schemeClr val="accent1"/>
                </a:solidFill>
                <a:latin typeface="+mj-lt"/>
                <a:ea typeface="ＭＳ Ｐゴシック"/>
              </a:rPr>
              <a:t>: chi ci </a:t>
            </a:r>
            <a:r>
              <a:rPr lang="en-GB" sz="3200" b="1" spc="-1" dirty="0" err="1" smtClean="0">
                <a:solidFill>
                  <a:schemeClr val="accent1"/>
                </a:solidFill>
                <a:latin typeface="+mj-lt"/>
                <a:ea typeface="ＭＳ Ｐゴシック"/>
              </a:rPr>
              <a:t>guadagna</a:t>
            </a:r>
            <a:r>
              <a:rPr lang="en-GB" sz="3200" b="1" spc="-1" dirty="0" smtClean="0">
                <a:solidFill>
                  <a:schemeClr val="accent1"/>
                </a:solidFill>
                <a:latin typeface="+mj-lt"/>
                <a:ea typeface="ＭＳ Ｐゴシック"/>
              </a:rPr>
              <a:t>?</a:t>
            </a:r>
            <a:endParaRPr lang="en-GB" sz="3200" b="0" strike="noStrike" spc="-1" dirty="0">
              <a:solidFill>
                <a:schemeClr val="accent1"/>
              </a:solidFill>
              <a:latin typeface="+mj-lt"/>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Segnaposto contenuto 4"/>
          <p:cNvPicPr/>
          <p:nvPr/>
        </p:nvPicPr>
        <p:blipFill>
          <a:blip r:embed="rId3"/>
          <a:srcRect b="10899"/>
          <a:stretch/>
        </p:blipFill>
        <p:spPr>
          <a:xfrm>
            <a:off x="3204000" y="2061000"/>
            <a:ext cx="2066040" cy="19681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5148000" y="1700640"/>
            <a:ext cx="3743640" cy="41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901"/>
              </a:spcBef>
            </a:pPr>
            <a:endParaRPr lang="en-GB" sz="1800" b="0" strike="noStrike" spc="-1" dirty="0">
              <a:solidFill>
                <a:srgbClr val="92D050"/>
              </a:solidFill>
              <a:latin typeface="Arial"/>
            </a:endParaRPr>
          </a:p>
          <a:p>
            <a:pPr algn="ctr">
              <a:lnSpc>
                <a:spcPct val="100000"/>
              </a:lnSpc>
              <a:spcBef>
                <a:spcPts val="901"/>
              </a:spcBef>
            </a:pPr>
            <a:r>
              <a:rPr lang="en-GB" sz="5400" b="1" strike="noStrike" spc="-1" dirty="0" err="1">
                <a:solidFill>
                  <a:srgbClr val="92D050"/>
                </a:solidFill>
                <a:latin typeface="Arial"/>
                <a:ea typeface="ＭＳ Ｐゴシック"/>
              </a:rPr>
              <a:t>Quali</a:t>
            </a:r>
            <a:r>
              <a:rPr lang="en-GB" sz="5400" b="1" strike="noStrike" spc="-1" dirty="0">
                <a:solidFill>
                  <a:srgbClr val="92D050"/>
                </a:solidFill>
                <a:latin typeface="Arial"/>
                <a:ea typeface="ＭＳ Ｐゴシック"/>
              </a:rPr>
              <a:t> alternative?</a:t>
            </a:r>
            <a:endParaRPr lang="en-GB" sz="5400" b="0" strike="noStrike" spc="-1" dirty="0">
              <a:solidFill>
                <a:srgbClr val="92D050"/>
              </a:solidFill>
              <a:latin typeface="Arial"/>
            </a:endParaRPr>
          </a:p>
        </p:txBody>
      </p:sp>
      <p:pic>
        <p:nvPicPr>
          <p:cNvPr id="126" name="Immagine 1"/>
          <p:cNvPicPr/>
          <p:nvPr/>
        </p:nvPicPr>
        <p:blipFill>
          <a:blip r:embed="rId3"/>
          <a:stretch/>
        </p:blipFill>
        <p:spPr>
          <a:xfrm>
            <a:off x="-33840" y="0"/>
            <a:ext cx="5181120" cy="6901200"/>
          </a:xfrm>
          <a:prstGeom prst="rect">
            <a:avLst/>
          </a:prstGeom>
          <a:ln>
            <a:noFill/>
          </a:ln>
          <a:effectLst>
            <a:outerShdw blurRad="50800" dist="50800" dir="5400000" algn="ctr" rotWithShape="0">
              <a:srgbClr val="000000">
                <a:alpha val="58000"/>
              </a:srgbClr>
            </a:outerShdw>
          </a:effec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434160" y="334800"/>
            <a:ext cx="8228880" cy="71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GB" sz="3500" b="1" strike="noStrike" spc="-1" dirty="0">
                <a:solidFill>
                  <a:srgbClr val="92D050"/>
                </a:solidFill>
                <a:latin typeface="+mj-lt"/>
                <a:ea typeface="ＭＳ Ｐゴシック"/>
              </a:rPr>
              <a:t>Il Manifesto </a:t>
            </a:r>
            <a:r>
              <a:rPr lang="en-GB" sz="3500" b="1" strike="noStrike" spc="-1" dirty="0" smtClean="0">
                <a:solidFill>
                  <a:srgbClr val="92D050"/>
                </a:solidFill>
                <a:latin typeface="+mj-lt"/>
                <a:ea typeface="ＭＳ Ｐゴシック"/>
              </a:rPr>
              <a:t>per </a:t>
            </a:r>
            <a:r>
              <a:rPr lang="en-GB" sz="3500" b="1" strike="noStrike" spc="-1" dirty="0" err="1" smtClean="0">
                <a:solidFill>
                  <a:srgbClr val="92D050"/>
                </a:solidFill>
                <a:latin typeface="+mj-lt"/>
                <a:ea typeface="ＭＳ Ｐゴシック"/>
              </a:rPr>
              <a:t>un’ECONOMIA</a:t>
            </a:r>
            <a:r>
              <a:rPr lang="en-GB" sz="3500" b="1" strike="noStrike" spc="-1" dirty="0" smtClean="0">
                <a:solidFill>
                  <a:srgbClr val="92D050"/>
                </a:solidFill>
                <a:latin typeface="+mj-lt"/>
                <a:ea typeface="ＭＳ Ｐゴシック"/>
              </a:rPr>
              <a:t> </a:t>
            </a:r>
            <a:r>
              <a:rPr lang="en-GB" sz="3500" b="1" strike="noStrike" spc="-1" dirty="0">
                <a:solidFill>
                  <a:srgbClr val="92D050"/>
                </a:solidFill>
                <a:latin typeface="+mj-lt"/>
                <a:ea typeface="ＭＳ Ｐゴシック"/>
              </a:rPr>
              <a:t>UMANA</a:t>
            </a:r>
            <a:endParaRPr lang="en-GB" sz="3500" b="0" strike="noStrike" spc="-1" dirty="0">
              <a:solidFill>
                <a:srgbClr val="92D050"/>
              </a:solidFill>
              <a:latin typeface="+mj-lt"/>
            </a:endParaRPr>
          </a:p>
        </p:txBody>
      </p:sp>
      <p:sp>
        <p:nvSpPr>
          <p:cNvPr id="128" name="CustomShape 2"/>
          <p:cNvSpPr/>
          <p:nvPr/>
        </p:nvSpPr>
        <p:spPr>
          <a:xfrm>
            <a:off x="487320" y="1053360"/>
            <a:ext cx="8175720" cy="520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200" b="1" strike="noStrike" spc="-1" dirty="0">
                <a:solidFill>
                  <a:srgbClr val="000000"/>
                </a:solidFill>
                <a:latin typeface="+mj-lt"/>
                <a:ea typeface="ＭＳ Ｐゴシック"/>
              </a:rPr>
              <a:t>1. </a:t>
            </a:r>
            <a:r>
              <a:rPr lang="en-GB" sz="2200" b="0" strike="noStrike" spc="-1" dirty="0">
                <a:solidFill>
                  <a:srgbClr val="000000"/>
                </a:solidFill>
                <a:latin typeface="+mj-lt"/>
                <a:ea typeface="ＭＳ Ｐゴシック"/>
              </a:rPr>
              <a:t>Un </a:t>
            </a:r>
            <a:r>
              <a:rPr lang="en-GB" sz="2200" b="1" strike="noStrike" spc="-1" dirty="0" err="1">
                <a:solidFill>
                  <a:srgbClr val="000000"/>
                </a:solidFill>
                <a:latin typeface="+mj-lt"/>
                <a:ea typeface="ＭＳ Ｐゴシック"/>
              </a:rPr>
              <a:t>sistema</a:t>
            </a:r>
            <a:r>
              <a:rPr lang="en-GB" sz="2200" b="1" strike="noStrike" spc="-1" dirty="0">
                <a:solidFill>
                  <a:srgbClr val="000000"/>
                </a:solidFill>
                <a:latin typeface="+mj-lt"/>
                <a:ea typeface="ＭＳ Ｐゴシック"/>
              </a:rPr>
              <a:t> di </a:t>
            </a:r>
            <a:r>
              <a:rPr lang="en-GB" sz="2200" b="1" strike="noStrike" spc="-1" dirty="0" err="1">
                <a:solidFill>
                  <a:srgbClr val="000000"/>
                </a:solidFill>
                <a:latin typeface="+mj-lt"/>
                <a:ea typeface="ＭＳ Ｐゴシック"/>
              </a:rPr>
              <a:t>tassazione</a:t>
            </a:r>
            <a:r>
              <a:rPr lang="en-GB" sz="2200" b="1" strike="noStrike" spc="-1" dirty="0">
                <a:solidFill>
                  <a:srgbClr val="000000"/>
                </a:solidFill>
                <a:latin typeface="+mj-lt"/>
                <a:ea typeface="ＭＳ Ｐゴシック"/>
              </a:rPr>
              <a:t> </a:t>
            </a:r>
            <a:r>
              <a:rPr lang="en-GB" sz="2200" b="1" strike="noStrike" spc="-1" dirty="0" err="1">
                <a:solidFill>
                  <a:srgbClr val="000000"/>
                </a:solidFill>
                <a:latin typeface="+mj-lt"/>
                <a:ea typeface="ＭＳ Ｐゴシック"/>
              </a:rPr>
              <a:t>più</a:t>
            </a:r>
            <a:r>
              <a:rPr lang="en-GB" sz="2200" b="1" strike="noStrike" spc="-1" dirty="0">
                <a:solidFill>
                  <a:srgbClr val="000000"/>
                </a:solidFill>
                <a:latin typeface="+mj-lt"/>
                <a:ea typeface="ＭＳ Ｐゴシック"/>
              </a:rPr>
              <a:t> </a:t>
            </a:r>
            <a:r>
              <a:rPr lang="en-GB" sz="2200" b="1" strike="noStrike" spc="-1" dirty="0" smtClean="0">
                <a:solidFill>
                  <a:srgbClr val="000000"/>
                </a:solidFill>
                <a:latin typeface="+mj-lt"/>
                <a:ea typeface="ＭＳ Ｐゴシック"/>
              </a:rPr>
              <a:t>progressive </a:t>
            </a:r>
            <a:r>
              <a:rPr lang="en-GB" sz="2200" strike="noStrike" spc="-1" dirty="0" smtClean="0">
                <a:solidFill>
                  <a:srgbClr val="000000"/>
                </a:solidFill>
                <a:latin typeface="+mj-lt"/>
                <a:ea typeface="ＭＳ Ｐゴシック"/>
              </a:rPr>
              <a:t>e </a:t>
            </a:r>
            <a:r>
              <a:rPr lang="en-GB" sz="2200" strike="noStrike" spc="-1" dirty="0" err="1" smtClean="0">
                <a:solidFill>
                  <a:srgbClr val="000000"/>
                </a:solidFill>
                <a:latin typeface="+mj-lt"/>
                <a:ea typeface="ＭＳ Ｐゴシック"/>
              </a:rPr>
              <a:t>maggiore</a:t>
            </a:r>
            <a:r>
              <a:rPr lang="en-GB" sz="2200" strike="noStrike" spc="-1" dirty="0" smtClean="0">
                <a:solidFill>
                  <a:srgbClr val="000000"/>
                </a:solidFill>
                <a:latin typeface="+mj-lt"/>
                <a:ea typeface="ＭＳ Ｐゴシック"/>
              </a:rPr>
              <a:t> </a:t>
            </a:r>
            <a:r>
              <a:rPr lang="en-GB" sz="2200" strike="noStrike" spc="-1" dirty="0" err="1" smtClean="0">
                <a:solidFill>
                  <a:srgbClr val="000000"/>
                </a:solidFill>
                <a:latin typeface="+mj-lt"/>
                <a:ea typeface="ＭＳ Ｐゴシック"/>
              </a:rPr>
              <a:t>cooperazione</a:t>
            </a:r>
            <a:r>
              <a:rPr lang="en-GB" sz="2200" strike="noStrike" spc="-1" dirty="0" smtClean="0">
                <a:solidFill>
                  <a:srgbClr val="000000"/>
                </a:solidFill>
                <a:latin typeface="+mj-lt"/>
                <a:ea typeface="ＭＳ Ｐゴシック"/>
              </a:rPr>
              <a:t> </a:t>
            </a:r>
            <a:r>
              <a:rPr lang="en-GB" sz="2200" b="0" strike="noStrike" spc="-1" dirty="0" smtClean="0">
                <a:solidFill>
                  <a:srgbClr val="000000"/>
                </a:solidFill>
                <a:latin typeface="+mj-lt"/>
                <a:ea typeface="ＭＳ Ｐゴシック"/>
              </a:rPr>
              <a:t>con </a:t>
            </a:r>
            <a:r>
              <a:rPr lang="en-GB" sz="2200" b="0" strike="noStrike" spc="-1" dirty="0" err="1">
                <a:solidFill>
                  <a:srgbClr val="000000"/>
                </a:solidFill>
                <a:latin typeface="+mj-lt"/>
                <a:ea typeface="ＭＳ Ｐゴシック"/>
              </a:rPr>
              <a:t>gli</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altri</a:t>
            </a:r>
            <a:r>
              <a:rPr lang="en-GB" sz="2200" b="0" strike="noStrike" spc="-1" dirty="0">
                <a:solidFill>
                  <a:srgbClr val="000000"/>
                </a:solidFill>
                <a:latin typeface="+mj-lt"/>
                <a:ea typeface="ＭＳ Ｐゴシック"/>
              </a:rPr>
              <a:t> </a:t>
            </a:r>
            <a:r>
              <a:rPr lang="en-GB" sz="2200" spc="-1" dirty="0" err="1">
                <a:solidFill>
                  <a:srgbClr val="000000"/>
                </a:solidFill>
                <a:latin typeface="+mj-lt"/>
                <a:ea typeface="ＭＳ Ｐゴシック"/>
              </a:rPr>
              <a:t>G</a:t>
            </a:r>
            <a:r>
              <a:rPr lang="en-GB" sz="2200" b="0" strike="noStrike" spc="-1" dirty="0" err="1" smtClean="0">
                <a:solidFill>
                  <a:srgbClr val="000000"/>
                </a:solidFill>
                <a:latin typeface="+mj-lt"/>
                <a:ea typeface="ＭＳ Ｐゴシック"/>
              </a:rPr>
              <a:t>overni</a:t>
            </a:r>
            <a:r>
              <a:rPr lang="en-GB" sz="2200" b="0" strike="noStrike" spc="-1" dirty="0" smtClean="0">
                <a:solidFill>
                  <a:srgbClr val="000000"/>
                </a:solidFill>
                <a:latin typeface="+mj-lt"/>
                <a:ea typeface="ＭＳ Ｐゴシック"/>
              </a:rPr>
              <a:t> </a:t>
            </a:r>
            <a:r>
              <a:rPr lang="en-GB" sz="2200" b="0" strike="noStrike" spc="-1" dirty="0">
                <a:solidFill>
                  <a:srgbClr val="000000"/>
                </a:solidFill>
                <a:latin typeface="+mj-lt"/>
                <a:ea typeface="ＭＳ Ｐゴシック"/>
              </a:rPr>
              <a:t>per </a:t>
            </a:r>
            <a:r>
              <a:rPr lang="en-GB" sz="2200" b="1" strike="noStrike" spc="-1" dirty="0" err="1">
                <a:solidFill>
                  <a:srgbClr val="000000"/>
                </a:solidFill>
                <a:latin typeface="+mj-lt"/>
                <a:ea typeface="ＭＳ Ｐゴシック"/>
              </a:rPr>
              <a:t>porre</a:t>
            </a:r>
            <a:r>
              <a:rPr lang="en-GB" sz="2200" b="1" strike="noStrike" spc="-1" dirty="0">
                <a:solidFill>
                  <a:srgbClr val="000000"/>
                </a:solidFill>
                <a:latin typeface="+mj-lt"/>
                <a:ea typeface="ＭＳ Ｐゴシック"/>
              </a:rPr>
              <a:t> fine </a:t>
            </a:r>
            <a:r>
              <a:rPr lang="en-GB" sz="2200" b="1" strike="noStrike" spc="-1" dirty="0" err="1">
                <a:solidFill>
                  <a:srgbClr val="000000"/>
                </a:solidFill>
                <a:latin typeface="+mj-lt"/>
                <a:ea typeface="ＭＳ Ｐゴシック"/>
              </a:rPr>
              <a:t>all’era</a:t>
            </a:r>
            <a:r>
              <a:rPr lang="en-GB" sz="2200" b="1" strike="noStrike" spc="-1" dirty="0">
                <a:solidFill>
                  <a:srgbClr val="000000"/>
                </a:solidFill>
                <a:latin typeface="+mj-lt"/>
                <a:ea typeface="ＭＳ Ｐゴシック"/>
              </a:rPr>
              <a:t> dei </a:t>
            </a:r>
            <a:r>
              <a:rPr lang="en-GB" sz="2200" b="1" strike="noStrike" spc="-1" dirty="0" err="1">
                <a:solidFill>
                  <a:srgbClr val="000000"/>
                </a:solidFill>
                <a:latin typeface="+mj-lt"/>
                <a:ea typeface="ＭＳ Ｐゴシック"/>
              </a:rPr>
              <a:t>paradisi</a:t>
            </a:r>
            <a:r>
              <a:rPr lang="en-GB" sz="2200" b="1" strike="noStrike" spc="-1" dirty="0">
                <a:solidFill>
                  <a:srgbClr val="000000"/>
                </a:solidFill>
                <a:latin typeface="+mj-lt"/>
                <a:ea typeface="ＭＳ Ｐゴシック"/>
              </a:rPr>
              <a:t> </a:t>
            </a:r>
            <a:r>
              <a:rPr lang="en-GB" sz="2200" b="1" strike="noStrike" spc="-1" dirty="0" err="1">
                <a:solidFill>
                  <a:srgbClr val="000000"/>
                </a:solidFill>
                <a:latin typeface="+mj-lt"/>
                <a:ea typeface="ＭＳ Ｐゴシック"/>
              </a:rPr>
              <a:t>fiscali</a:t>
            </a:r>
            <a:r>
              <a:rPr lang="en-GB" sz="2200" b="1" strike="noStrike" spc="-1" dirty="0">
                <a:solidFill>
                  <a:srgbClr val="000000"/>
                </a:solidFill>
                <a:latin typeface="+mj-lt"/>
                <a:ea typeface="ＭＳ Ｐゴシック"/>
              </a:rPr>
              <a:t> e </a:t>
            </a:r>
            <a:r>
              <a:rPr lang="en-GB" sz="2200" b="1" strike="noStrike" spc="-1" dirty="0" err="1">
                <a:solidFill>
                  <a:srgbClr val="000000"/>
                </a:solidFill>
                <a:latin typeface="+mj-lt"/>
                <a:ea typeface="ＭＳ Ｐゴシック"/>
              </a:rPr>
              <a:t>alla</a:t>
            </a:r>
            <a:r>
              <a:rPr lang="en-GB" sz="2200" b="1" strike="noStrike" spc="-1" dirty="0">
                <a:solidFill>
                  <a:srgbClr val="000000"/>
                </a:solidFill>
                <a:latin typeface="+mj-lt"/>
                <a:ea typeface="ＭＳ Ｐゴシック"/>
              </a:rPr>
              <a:t> </a:t>
            </a:r>
            <a:r>
              <a:rPr lang="en-GB" sz="2200" b="1" strike="noStrike" spc="-1" dirty="0" err="1">
                <a:solidFill>
                  <a:srgbClr val="000000"/>
                </a:solidFill>
                <a:latin typeface="+mj-lt"/>
                <a:ea typeface="ＭＳ Ｐゴシック"/>
              </a:rPr>
              <a:t>dannosa</a:t>
            </a:r>
            <a:r>
              <a:rPr lang="en-GB" sz="2200" b="1" strike="noStrike" spc="-1" dirty="0">
                <a:solidFill>
                  <a:srgbClr val="000000"/>
                </a:solidFill>
                <a:latin typeface="+mj-lt"/>
                <a:ea typeface="ＭＳ Ｐゴシック"/>
              </a:rPr>
              <a:t> </a:t>
            </a:r>
            <a:r>
              <a:rPr lang="en-GB" sz="2200" b="1" strike="noStrike" spc="-1" dirty="0" err="1">
                <a:solidFill>
                  <a:srgbClr val="000000"/>
                </a:solidFill>
                <a:latin typeface="+mj-lt"/>
                <a:ea typeface="ＭＳ Ｐゴシック"/>
              </a:rPr>
              <a:t>corsa</a:t>
            </a:r>
            <a:r>
              <a:rPr lang="en-GB" sz="2200" b="1" strike="noStrike" spc="-1" dirty="0">
                <a:solidFill>
                  <a:srgbClr val="000000"/>
                </a:solidFill>
                <a:latin typeface="+mj-lt"/>
                <a:ea typeface="ＭＳ Ｐゴシック"/>
              </a:rPr>
              <a:t> al </a:t>
            </a:r>
            <a:r>
              <a:rPr lang="en-GB" sz="2200" b="1" strike="noStrike" spc="-1" dirty="0" err="1">
                <a:solidFill>
                  <a:srgbClr val="000000"/>
                </a:solidFill>
                <a:latin typeface="+mj-lt"/>
                <a:ea typeface="ＭＳ Ｐゴシック"/>
              </a:rPr>
              <a:t>ribasso</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tra</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i</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paesi</a:t>
            </a:r>
            <a:r>
              <a:rPr lang="en-GB" sz="2200" b="0" strike="noStrike" spc="-1" dirty="0">
                <a:solidFill>
                  <a:srgbClr val="000000"/>
                </a:solidFill>
                <a:latin typeface="+mj-lt"/>
                <a:ea typeface="ＭＳ Ｐゴシック"/>
              </a:rPr>
              <a:t> in </a:t>
            </a:r>
            <a:r>
              <a:rPr lang="en-GB" sz="2200" b="0" strike="noStrike" spc="-1" dirty="0" err="1">
                <a:solidFill>
                  <a:srgbClr val="000000"/>
                </a:solidFill>
                <a:latin typeface="+mj-lt"/>
                <a:ea typeface="ＭＳ Ｐゴシック"/>
              </a:rPr>
              <a:t>materia</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fiscale</a:t>
            </a:r>
            <a:r>
              <a:rPr lang="en-GB" sz="2200" b="0" strike="noStrike" spc="-1" dirty="0">
                <a:solidFill>
                  <a:srgbClr val="000000"/>
                </a:solidFill>
                <a:latin typeface="+mj-lt"/>
                <a:ea typeface="ＭＳ Ｐゴシック"/>
              </a:rPr>
              <a:t>.</a:t>
            </a:r>
            <a:endParaRPr lang="en-GB" sz="2200" b="0" strike="noStrike" spc="-1" dirty="0">
              <a:latin typeface="+mj-lt"/>
            </a:endParaRPr>
          </a:p>
          <a:p>
            <a:pPr>
              <a:lnSpc>
                <a:spcPct val="100000"/>
              </a:lnSpc>
            </a:pPr>
            <a:endParaRPr lang="en-GB" sz="2200" b="0" strike="noStrike" spc="-1" dirty="0">
              <a:latin typeface="+mj-lt"/>
            </a:endParaRPr>
          </a:p>
          <a:p>
            <a:pPr>
              <a:lnSpc>
                <a:spcPct val="100000"/>
              </a:lnSpc>
            </a:pPr>
            <a:r>
              <a:rPr lang="en-GB" sz="2200" b="1" strike="noStrike" spc="-1" dirty="0">
                <a:solidFill>
                  <a:srgbClr val="000000"/>
                </a:solidFill>
                <a:latin typeface="+mj-lt"/>
                <a:ea typeface="ＭＳ Ｐゴシック"/>
              </a:rPr>
              <a:t>2. Politiche </a:t>
            </a:r>
            <a:r>
              <a:rPr lang="en-GB" sz="2200" b="1" strike="noStrike" spc="-1" dirty="0" err="1">
                <a:solidFill>
                  <a:srgbClr val="000000"/>
                </a:solidFill>
                <a:latin typeface="+mj-lt"/>
                <a:ea typeface="ＭＳ Ｐゴシック"/>
              </a:rPr>
              <a:t>occupazionali</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che</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garantiscano</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ai</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lavoratori</a:t>
            </a:r>
            <a:r>
              <a:rPr lang="en-GB" sz="2200" b="0" strike="noStrike" spc="-1" dirty="0">
                <a:solidFill>
                  <a:srgbClr val="000000"/>
                </a:solidFill>
                <a:latin typeface="+mj-lt"/>
                <a:ea typeface="ＭＳ Ｐゴシック"/>
              </a:rPr>
              <a:t> un </a:t>
            </a:r>
            <a:r>
              <a:rPr lang="en-GB" sz="2200" b="1" strike="noStrike" spc="-1" dirty="0" err="1">
                <a:solidFill>
                  <a:srgbClr val="000000"/>
                </a:solidFill>
                <a:latin typeface="+mj-lt"/>
                <a:ea typeface="ＭＳ Ｐゴシック"/>
              </a:rPr>
              <a:t>salario</a:t>
            </a:r>
            <a:r>
              <a:rPr lang="en-GB" sz="2200" b="1" strike="noStrike" spc="-1" dirty="0">
                <a:solidFill>
                  <a:srgbClr val="000000"/>
                </a:solidFill>
                <a:latin typeface="+mj-lt"/>
                <a:ea typeface="ＭＳ Ｐゴシック"/>
              </a:rPr>
              <a:t> </a:t>
            </a:r>
            <a:r>
              <a:rPr lang="en-GB" sz="2200" b="1" strike="noStrike" spc="-1" dirty="0" err="1">
                <a:solidFill>
                  <a:srgbClr val="000000"/>
                </a:solidFill>
                <a:latin typeface="+mj-lt"/>
                <a:ea typeface="ＭＳ Ｐゴシック"/>
              </a:rPr>
              <a:t>dignitoso</a:t>
            </a:r>
            <a:r>
              <a:rPr lang="en-GB" sz="2200" b="1" strike="noStrike" spc="-1" dirty="0">
                <a:solidFill>
                  <a:srgbClr val="000000"/>
                </a:solidFill>
                <a:latin typeface="+mj-lt"/>
                <a:ea typeface="ＭＳ Ｐゴシック"/>
              </a:rPr>
              <a:t> </a:t>
            </a:r>
            <a:r>
              <a:rPr lang="en-GB" sz="2200" b="0" strike="noStrike" spc="-1" dirty="0">
                <a:solidFill>
                  <a:srgbClr val="000000"/>
                </a:solidFill>
                <a:latin typeface="+mj-lt"/>
                <a:ea typeface="ＭＳ Ｐゴシック"/>
              </a:rPr>
              <a:t>e </a:t>
            </a:r>
            <a:r>
              <a:rPr lang="en-GB" sz="2200" b="0" strike="noStrike" spc="-1" dirty="0" err="1">
                <a:solidFill>
                  <a:srgbClr val="000000"/>
                </a:solidFill>
                <a:latin typeface="+mj-lt"/>
                <a:ea typeface="ＭＳ Ｐゴシック"/>
              </a:rPr>
              <a:t>incoraggino</a:t>
            </a:r>
            <a:r>
              <a:rPr lang="en-GB" sz="2200" b="0" strike="noStrike" spc="-1" dirty="0">
                <a:solidFill>
                  <a:srgbClr val="000000"/>
                </a:solidFill>
                <a:latin typeface="+mj-lt"/>
                <a:ea typeface="ＭＳ Ｐゴシック"/>
              </a:rPr>
              <a:t> le </a:t>
            </a:r>
            <a:r>
              <a:rPr lang="en-GB" sz="2200" b="0" strike="noStrike" spc="-1" dirty="0" err="1">
                <a:solidFill>
                  <a:srgbClr val="000000"/>
                </a:solidFill>
                <a:latin typeface="+mj-lt"/>
                <a:ea typeface="ＭＳ Ｐゴシック"/>
              </a:rPr>
              <a:t>aziende</a:t>
            </a:r>
            <a:r>
              <a:rPr lang="en-GB" sz="2200" b="0" strike="noStrike" spc="-1" dirty="0">
                <a:solidFill>
                  <a:srgbClr val="000000"/>
                </a:solidFill>
                <a:latin typeface="+mj-lt"/>
                <a:ea typeface="ＭＳ Ｐゴシック"/>
              </a:rPr>
              <a:t> a </a:t>
            </a:r>
            <a:r>
              <a:rPr lang="en-GB" sz="2200" b="0" strike="noStrike" spc="-1" dirty="0" err="1">
                <a:solidFill>
                  <a:srgbClr val="000000"/>
                </a:solidFill>
                <a:latin typeface="+mj-lt"/>
                <a:ea typeface="ＭＳ Ｐゴシック"/>
              </a:rPr>
              <a:t>porre</a:t>
            </a:r>
            <a:r>
              <a:rPr lang="en-GB" sz="2200" b="0" strike="noStrike" spc="-1" dirty="0">
                <a:solidFill>
                  <a:srgbClr val="000000"/>
                </a:solidFill>
                <a:latin typeface="+mj-lt"/>
                <a:ea typeface="ＭＳ Ｐゴシック"/>
              </a:rPr>
              <a:t> un </a:t>
            </a:r>
            <a:r>
              <a:rPr lang="en-GB" sz="2200" b="1" strike="noStrike" spc="-1" dirty="0" err="1">
                <a:solidFill>
                  <a:srgbClr val="000000"/>
                </a:solidFill>
                <a:latin typeface="+mj-lt"/>
                <a:ea typeface="ＭＳ Ｐゴシック"/>
              </a:rPr>
              <a:t>limite</a:t>
            </a:r>
            <a:r>
              <a:rPr lang="en-GB" sz="2200" b="1" strike="noStrike" spc="-1" dirty="0">
                <a:solidFill>
                  <a:srgbClr val="000000"/>
                </a:solidFill>
                <a:latin typeface="+mj-lt"/>
                <a:ea typeface="ＭＳ Ｐゴシック"/>
              </a:rPr>
              <a:t> </a:t>
            </a:r>
            <a:r>
              <a:rPr lang="en-GB" sz="2200" b="1" strike="noStrike" spc="-1" dirty="0" err="1">
                <a:solidFill>
                  <a:srgbClr val="000000"/>
                </a:solidFill>
                <a:latin typeface="+mj-lt"/>
                <a:ea typeface="ＭＳ Ｐゴシック"/>
              </a:rPr>
              <a:t>massimo</a:t>
            </a:r>
            <a:r>
              <a:rPr lang="en-GB" sz="2200" b="1" strike="noStrike" spc="-1" dirty="0">
                <a:solidFill>
                  <a:srgbClr val="000000"/>
                </a:solidFill>
                <a:latin typeface="+mj-lt"/>
                <a:ea typeface="ＭＳ Ｐゴシック"/>
              </a:rPr>
              <a:t> al </a:t>
            </a:r>
            <a:r>
              <a:rPr lang="en-GB" sz="2200" b="1" strike="noStrike" spc="-1" dirty="0" err="1">
                <a:solidFill>
                  <a:srgbClr val="000000"/>
                </a:solidFill>
                <a:latin typeface="+mj-lt"/>
                <a:ea typeface="ＭＳ Ｐゴシック"/>
              </a:rPr>
              <a:t>divario</a:t>
            </a:r>
            <a:r>
              <a:rPr lang="en-GB" sz="2200" b="1" strike="noStrike" spc="-1" dirty="0">
                <a:solidFill>
                  <a:srgbClr val="000000"/>
                </a:solidFill>
                <a:latin typeface="+mj-lt"/>
                <a:ea typeface="ＭＳ Ｐゴシック"/>
              </a:rPr>
              <a:t> </a:t>
            </a:r>
            <a:r>
              <a:rPr lang="en-GB" sz="2200" b="1" strike="noStrike" spc="-1" dirty="0" err="1">
                <a:solidFill>
                  <a:srgbClr val="000000"/>
                </a:solidFill>
                <a:latin typeface="+mj-lt"/>
                <a:ea typeface="ＭＳ Ｐゴシック"/>
              </a:rPr>
              <a:t>retributivo</a:t>
            </a:r>
            <a:r>
              <a:rPr lang="en-GB" sz="2200" b="1"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tra</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i</a:t>
            </a:r>
            <a:r>
              <a:rPr lang="en-GB" sz="2200" b="0" strike="noStrike" spc="-1" dirty="0">
                <a:solidFill>
                  <a:srgbClr val="000000"/>
                </a:solidFill>
                <a:latin typeface="+mj-lt"/>
                <a:ea typeface="ＭＳ Ｐゴシック"/>
              </a:rPr>
              <a:t> top manager e </a:t>
            </a:r>
            <a:r>
              <a:rPr lang="en-GB" sz="2200" b="0" strike="noStrike" spc="-1" dirty="0" err="1">
                <a:solidFill>
                  <a:srgbClr val="000000"/>
                </a:solidFill>
                <a:latin typeface="+mj-lt"/>
                <a:ea typeface="ＭＳ Ｐゴシック"/>
              </a:rPr>
              <a:t>i</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loro</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dipendenti</a:t>
            </a:r>
            <a:r>
              <a:rPr lang="en-GB" sz="2200" b="0" strike="noStrike" spc="-1" dirty="0">
                <a:solidFill>
                  <a:srgbClr val="000000"/>
                </a:solidFill>
                <a:latin typeface="+mj-lt"/>
                <a:ea typeface="ＭＳ Ｐゴシック"/>
              </a:rPr>
              <a:t>. </a:t>
            </a:r>
            <a:endParaRPr lang="en-GB" sz="2200" b="0" strike="noStrike" spc="-1" dirty="0" smtClean="0">
              <a:solidFill>
                <a:srgbClr val="000000"/>
              </a:solidFill>
              <a:latin typeface="+mj-lt"/>
              <a:ea typeface="ＭＳ Ｐゴシック"/>
            </a:endParaRPr>
          </a:p>
          <a:p>
            <a:pPr>
              <a:lnSpc>
                <a:spcPct val="100000"/>
              </a:lnSpc>
            </a:pPr>
            <a:r>
              <a:rPr sz="2200" dirty="0">
                <a:latin typeface="+mj-lt"/>
              </a:rPr>
              <a:t/>
            </a:r>
            <a:br>
              <a:rPr sz="2200" dirty="0">
                <a:latin typeface="+mj-lt"/>
              </a:rPr>
            </a:br>
            <a:r>
              <a:rPr lang="en-GB" sz="2200" b="1" strike="noStrike" spc="-1" dirty="0">
                <a:solidFill>
                  <a:srgbClr val="000000"/>
                </a:solidFill>
                <a:latin typeface="+mj-lt"/>
                <a:ea typeface="ＭＳ Ｐゴシック"/>
              </a:rPr>
              <a:t>3. </a:t>
            </a:r>
            <a:r>
              <a:rPr lang="en-GB" sz="2200" b="1" strike="noStrike" spc="-1" dirty="0" err="1">
                <a:solidFill>
                  <a:srgbClr val="000000"/>
                </a:solidFill>
                <a:latin typeface="+mj-lt"/>
                <a:ea typeface="ＭＳ Ｐゴシック"/>
              </a:rPr>
              <a:t>Servizi</a:t>
            </a:r>
            <a:r>
              <a:rPr lang="en-GB" sz="2200" b="1" strike="noStrike" spc="-1" dirty="0">
                <a:solidFill>
                  <a:srgbClr val="000000"/>
                </a:solidFill>
                <a:latin typeface="+mj-lt"/>
                <a:ea typeface="ＭＳ Ｐゴシック"/>
              </a:rPr>
              <a:t> </a:t>
            </a:r>
            <a:r>
              <a:rPr lang="en-GB" sz="2200" b="1" strike="noStrike" spc="-1" dirty="0" err="1">
                <a:solidFill>
                  <a:srgbClr val="000000"/>
                </a:solidFill>
                <a:latin typeface="+mj-lt"/>
                <a:ea typeface="ＭＳ Ｐゴシック"/>
              </a:rPr>
              <a:t>pubblici</a:t>
            </a:r>
            <a:r>
              <a:rPr lang="en-GB" sz="2200" b="1" strike="noStrike" spc="-1" dirty="0">
                <a:solidFill>
                  <a:srgbClr val="000000"/>
                </a:solidFill>
                <a:latin typeface="+mj-lt"/>
                <a:ea typeface="ＭＳ Ｐゴシック"/>
              </a:rPr>
              <a:t> di </a:t>
            </a:r>
            <a:r>
              <a:rPr lang="en-GB" sz="2200" b="1" strike="noStrike" spc="-1" dirty="0" err="1">
                <a:solidFill>
                  <a:srgbClr val="000000"/>
                </a:solidFill>
                <a:latin typeface="+mj-lt"/>
                <a:ea typeface="ＭＳ Ｐゴシック"/>
              </a:rPr>
              <a:t>qualità</a:t>
            </a:r>
            <a:r>
              <a:rPr lang="en-GB" sz="2200" b="1" strike="noStrike" spc="-1" dirty="0">
                <a:solidFill>
                  <a:srgbClr val="000000"/>
                </a:solidFill>
                <a:latin typeface="+mj-lt"/>
                <a:ea typeface="ＭＳ Ｐゴシック"/>
              </a:rPr>
              <a:t> in </a:t>
            </a:r>
            <a:r>
              <a:rPr lang="en-GB" sz="2200" b="1" strike="noStrike" spc="-1" dirty="0" err="1">
                <a:solidFill>
                  <a:srgbClr val="000000"/>
                </a:solidFill>
                <a:latin typeface="+mj-lt"/>
                <a:ea typeface="ＭＳ Ｐゴシック"/>
              </a:rPr>
              <a:t>ambito</a:t>
            </a:r>
            <a:r>
              <a:rPr lang="en-GB" sz="2200" b="1" strike="noStrike" spc="-1" dirty="0">
                <a:solidFill>
                  <a:srgbClr val="000000"/>
                </a:solidFill>
                <a:latin typeface="+mj-lt"/>
                <a:ea typeface="ＭＳ Ｐゴシック"/>
              </a:rPr>
              <a:t> </a:t>
            </a:r>
            <a:r>
              <a:rPr lang="en-GB" sz="2200" b="1" strike="noStrike" spc="-1" dirty="0" err="1">
                <a:solidFill>
                  <a:srgbClr val="000000"/>
                </a:solidFill>
                <a:latin typeface="+mj-lt"/>
                <a:ea typeface="ＭＳ Ｐゴシック"/>
              </a:rPr>
              <a:t>educativo</a:t>
            </a:r>
            <a:r>
              <a:rPr lang="en-GB" sz="2200" b="1" strike="noStrike" spc="-1" dirty="0">
                <a:solidFill>
                  <a:srgbClr val="000000"/>
                </a:solidFill>
                <a:latin typeface="+mj-lt"/>
                <a:ea typeface="ＭＳ Ｐゴシック"/>
              </a:rPr>
              <a:t> e </a:t>
            </a:r>
            <a:r>
              <a:rPr lang="en-GB" sz="2200" b="1" strike="noStrike" spc="-1" dirty="0" err="1">
                <a:solidFill>
                  <a:srgbClr val="000000"/>
                </a:solidFill>
                <a:latin typeface="+mj-lt"/>
                <a:ea typeface="ＭＳ Ｐゴシック"/>
              </a:rPr>
              <a:t>sanitario</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adeguatamente</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sostenuti</a:t>
            </a:r>
            <a:r>
              <a:rPr lang="en-GB" sz="2200" b="0" strike="noStrike" spc="-1" dirty="0">
                <a:solidFill>
                  <a:srgbClr val="000000"/>
                </a:solidFill>
                <a:latin typeface="+mj-lt"/>
                <a:ea typeface="ＭＳ Ｐゴシック"/>
              </a:rPr>
              <a:t> dal </a:t>
            </a:r>
            <a:r>
              <a:rPr lang="en-GB" sz="2200" b="0" strike="noStrike" spc="-1" dirty="0" err="1">
                <a:solidFill>
                  <a:srgbClr val="000000"/>
                </a:solidFill>
                <a:latin typeface="+mj-lt"/>
                <a:ea typeface="ＭＳ Ｐゴシック"/>
              </a:rPr>
              <a:t>bilancio</a:t>
            </a:r>
            <a:r>
              <a:rPr lang="en-GB" sz="2200" b="0" strike="noStrike" spc="-1" dirty="0">
                <a:solidFill>
                  <a:srgbClr val="000000"/>
                </a:solidFill>
                <a:latin typeface="+mj-lt"/>
                <a:ea typeface="ＭＳ Ｐゴシック"/>
              </a:rPr>
              <a:t> </a:t>
            </a:r>
            <a:r>
              <a:rPr lang="en-GB" sz="2200" b="0" strike="noStrike" spc="-1" dirty="0" err="1" smtClean="0">
                <a:solidFill>
                  <a:srgbClr val="000000"/>
                </a:solidFill>
                <a:latin typeface="+mj-lt"/>
                <a:ea typeface="ＭＳ Ｐゴシック"/>
              </a:rPr>
              <a:t>pubblico</a:t>
            </a:r>
            <a:endParaRPr lang="en-GB" sz="2200" b="0" strike="noStrike" spc="-1" dirty="0" smtClean="0">
              <a:solidFill>
                <a:srgbClr val="000000"/>
              </a:solidFill>
              <a:latin typeface="+mj-lt"/>
              <a:ea typeface="ＭＳ Ｐゴシック"/>
            </a:endParaRPr>
          </a:p>
          <a:p>
            <a:pPr>
              <a:lnSpc>
                <a:spcPct val="100000"/>
              </a:lnSpc>
            </a:pPr>
            <a:r>
              <a:rPr sz="2200" dirty="0">
                <a:latin typeface="+mj-lt"/>
              </a:rPr>
              <a:t/>
            </a:r>
            <a:br>
              <a:rPr sz="2200" dirty="0">
                <a:latin typeface="+mj-lt"/>
              </a:rPr>
            </a:br>
            <a:r>
              <a:rPr lang="en-GB" sz="2200" b="1" strike="noStrike" spc="-1" dirty="0">
                <a:solidFill>
                  <a:srgbClr val="000000"/>
                </a:solidFill>
                <a:latin typeface="+mj-lt"/>
                <a:ea typeface="ＭＳ Ｐゴシック"/>
              </a:rPr>
              <a:t>4. </a:t>
            </a:r>
            <a:r>
              <a:rPr lang="en-GB" sz="2200" b="0" strike="noStrike" spc="-1" dirty="0">
                <a:solidFill>
                  <a:srgbClr val="000000"/>
                </a:solidFill>
                <a:latin typeface="+mj-lt"/>
                <a:ea typeface="ＭＳ Ｐゴシック"/>
              </a:rPr>
              <a:t>Uno </a:t>
            </a:r>
            <a:r>
              <a:rPr lang="en-GB" sz="2200" b="1" strike="noStrike" spc="-1" dirty="0" err="1">
                <a:solidFill>
                  <a:srgbClr val="000000"/>
                </a:solidFill>
                <a:latin typeface="+mj-lt"/>
                <a:ea typeface="ＭＳ Ｐゴシック"/>
              </a:rPr>
              <a:t>sviluppo</a:t>
            </a:r>
            <a:r>
              <a:rPr lang="en-GB" sz="2200" b="1" strike="noStrike" spc="-1" dirty="0">
                <a:solidFill>
                  <a:srgbClr val="000000"/>
                </a:solidFill>
                <a:latin typeface="+mj-lt"/>
                <a:ea typeface="ＭＳ Ｐゴシック"/>
              </a:rPr>
              <a:t> </a:t>
            </a:r>
            <a:r>
              <a:rPr lang="en-GB" sz="2200" b="1" strike="noStrike" spc="-1" dirty="0" err="1">
                <a:solidFill>
                  <a:srgbClr val="000000"/>
                </a:solidFill>
                <a:latin typeface="+mj-lt"/>
                <a:ea typeface="ＭＳ Ｐゴシック"/>
              </a:rPr>
              <a:t>economico</a:t>
            </a:r>
            <a:r>
              <a:rPr lang="en-GB" sz="2200" b="1" strike="noStrike" spc="-1" dirty="0">
                <a:solidFill>
                  <a:srgbClr val="000000"/>
                </a:solidFill>
                <a:latin typeface="+mj-lt"/>
                <a:ea typeface="ＭＳ Ｐゴシック"/>
              </a:rPr>
              <a:t> </a:t>
            </a:r>
            <a:r>
              <a:rPr lang="en-GB" sz="2200" b="1" strike="noStrike" spc="-1" dirty="0" err="1">
                <a:solidFill>
                  <a:srgbClr val="000000"/>
                </a:solidFill>
                <a:latin typeface="+mj-lt"/>
                <a:ea typeface="ＭＳ Ｐゴシック"/>
              </a:rPr>
              <a:t>che</a:t>
            </a:r>
            <a:r>
              <a:rPr lang="en-GB" sz="2200" b="1" strike="noStrike" spc="-1" dirty="0">
                <a:solidFill>
                  <a:srgbClr val="000000"/>
                </a:solidFill>
                <a:latin typeface="+mj-lt"/>
                <a:ea typeface="ＭＳ Ｐゴシック"/>
              </a:rPr>
              <a:t> </a:t>
            </a:r>
            <a:r>
              <a:rPr lang="en-GB" sz="2200" b="1" strike="noStrike" spc="-1" dirty="0" err="1">
                <a:solidFill>
                  <a:srgbClr val="000000"/>
                </a:solidFill>
                <a:latin typeface="+mj-lt"/>
                <a:ea typeface="ＭＳ Ｐゴシック"/>
              </a:rPr>
              <a:t>rispetti</a:t>
            </a:r>
            <a:r>
              <a:rPr lang="en-GB" sz="2200" b="1" strike="noStrike" spc="-1" dirty="0">
                <a:solidFill>
                  <a:srgbClr val="000000"/>
                </a:solidFill>
                <a:latin typeface="+mj-lt"/>
                <a:ea typeface="ＭＳ Ｐゴシック"/>
              </a:rPr>
              <a:t> </a:t>
            </a:r>
            <a:r>
              <a:rPr lang="en-GB" sz="2200" b="1" strike="noStrike" spc="-1" dirty="0" err="1">
                <a:solidFill>
                  <a:srgbClr val="000000"/>
                </a:solidFill>
                <a:latin typeface="+mj-lt"/>
                <a:ea typeface="ＭＳ Ｐゴシック"/>
              </a:rPr>
              <a:t>i</a:t>
            </a:r>
            <a:r>
              <a:rPr lang="en-GB" sz="2200" b="1" strike="noStrike" spc="-1" dirty="0">
                <a:solidFill>
                  <a:srgbClr val="000000"/>
                </a:solidFill>
                <a:latin typeface="+mj-lt"/>
                <a:ea typeface="ＭＳ Ｐゴシック"/>
              </a:rPr>
              <a:t> </a:t>
            </a:r>
            <a:r>
              <a:rPr lang="en-GB" sz="2200" b="1" strike="noStrike" spc="-1" dirty="0" err="1">
                <a:solidFill>
                  <a:srgbClr val="000000"/>
                </a:solidFill>
                <a:latin typeface="+mj-lt"/>
                <a:ea typeface="ＭＳ Ｐゴシック"/>
              </a:rPr>
              <a:t>limiti</a:t>
            </a:r>
            <a:r>
              <a:rPr lang="en-GB" sz="2200" b="1" strike="noStrike" spc="-1" dirty="0">
                <a:solidFill>
                  <a:srgbClr val="000000"/>
                </a:solidFill>
                <a:latin typeface="+mj-lt"/>
                <a:ea typeface="ＭＳ Ｐゴシック"/>
              </a:rPr>
              <a:t> </a:t>
            </a:r>
            <a:r>
              <a:rPr lang="en-GB" sz="2200" b="1" strike="noStrike" spc="-1" dirty="0" err="1">
                <a:solidFill>
                  <a:srgbClr val="000000"/>
                </a:solidFill>
                <a:latin typeface="+mj-lt"/>
                <a:ea typeface="ＭＳ Ｐゴシック"/>
              </a:rPr>
              <a:t>naturali</a:t>
            </a:r>
            <a:r>
              <a:rPr lang="en-GB" sz="2200" b="1" strike="noStrike" spc="-1" dirty="0">
                <a:solidFill>
                  <a:srgbClr val="000000"/>
                </a:solidFill>
                <a:latin typeface="+mj-lt"/>
                <a:ea typeface="ＭＳ Ｐゴシック"/>
              </a:rPr>
              <a:t> del </a:t>
            </a:r>
            <a:r>
              <a:rPr lang="en-GB" sz="2200" b="1" strike="noStrike" spc="-1" dirty="0" err="1">
                <a:solidFill>
                  <a:srgbClr val="000000"/>
                </a:solidFill>
                <a:latin typeface="+mj-lt"/>
                <a:ea typeface="ＭＳ Ｐゴシック"/>
              </a:rPr>
              <a:t>nostro</a:t>
            </a:r>
            <a:r>
              <a:rPr lang="en-GB" sz="2200" b="1" strike="noStrike" spc="-1" dirty="0">
                <a:solidFill>
                  <a:srgbClr val="000000"/>
                </a:solidFill>
                <a:latin typeface="+mj-lt"/>
                <a:ea typeface="ＭＳ Ｐゴシック"/>
              </a:rPr>
              <a:t> </a:t>
            </a:r>
            <a:r>
              <a:rPr lang="en-GB" sz="2200" b="1" strike="noStrike" spc="-1" dirty="0" err="1" smtClean="0">
                <a:solidFill>
                  <a:srgbClr val="000000"/>
                </a:solidFill>
                <a:latin typeface="+mj-lt"/>
                <a:ea typeface="ＭＳ Ｐゴシック"/>
              </a:rPr>
              <a:t>pianeta</a:t>
            </a:r>
            <a:endParaRPr lang="en-GB" sz="2200" b="1" spc="-1" dirty="0">
              <a:solidFill>
                <a:srgbClr val="000000"/>
              </a:solidFill>
              <a:latin typeface="+mj-lt"/>
              <a:ea typeface="ＭＳ Ｐゴシック"/>
            </a:endParaRPr>
          </a:p>
          <a:p>
            <a:pPr>
              <a:lnSpc>
                <a:spcPct val="100000"/>
              </a:lnSpc>
            </a:pPr>
            <a:r>
              <a:rPr sz="2200" dirty="0">
                <a:latin typeface="+mj-lt"/>
              </a:rPr>
              <a:t/>
            </a:r>
            <a:br>
              <a:rPr sz="2200" dirty="0">
                <a:latin typeface="+mj-lt"/>
              </a:rPr>
            </a:br>
            <a:r>
              <a:rPr lang="en-GB" sz="2200" b="1" strike="noStrike" spc="-1" dirty="0">
                <a:solidFill>
                  <a:srgbClr val="000000"/>
                </a:solidFill>
                <a:latin typeface="+mj-lt"/>
                <a:ea typeface="ＭＳ Ｐゴシック"/>
              </a:rPr>
              <a:t>5.</a:t>
            </a:r>
            <a:r>
              <a:rPr lang="en-GB" sz="2200" b="0" strike="noStrike" spc="-1" dirty="0">
                <a:solidFill>
                  <a:srgbClr val="000000"/>
                </a:solidFill>
                <a:latin typeface="+mj-lt"/>
                <a:ea typeface="ＭＳ Ｐゴシック"/>
              </a:rPr>
              <a:t> Un </a:t>
            </a:r>
            <a:r>
              <a:rPr lang="en-GB" sz="2200" b="1" strike="noStrike" spc="-1" dirty="0" err="1">
                <a:solidFill>
                  <a:srgbClr val="000000"/>
                </a:solidFill>
                <a:latin typeface="+mj-lt"/>
                <a:ea typeface="ＭＳ Ｐゴシック"/>
              </a:rPr>
              <a:t>reale</a:t>
            </a:r>
            <a:r>
              <a:rPr lang="en-GB" sz="2200" b="1" strike="noStrike" spc="-1" dirty="0">
                <a:solidFill>
                  <a:srgbClr val="000000"/>
                </a:solidFill>
                <a:latin typeface="+mj-lt"/>
                <a:ea typeface="ＭＳ Ｐゴシック"/>
              </a:rPr>
              <a:t> </a:t>
            </a:r>
            <a:r>
              <a:rPr lang="en-GB" sz="2200" b="1" strike="noStrike" spc="-1" dirty="0" err="1">
                <a:solidFill>
                  <a:srgbClr val="000000"/>
                </a:solidFill>
                <a:latin typeface="+mj-lt"/>
                <a:ea typeface="ＭＳ Ｐゴシック"/>
              </a:rPr>
              <a:t>ascolto</a:t>
            </a:r>
            <a:r>
              <a:rPr lang="en-GB" sz="2200" b="1" strike="noStrike" spc="-1" dirty="0">
                <a:solidFill>
                  <a:srgbClr val="000000"/>
                </a:solidFill>
                <a:latin typeface="+mj-lt"/>
                <a:ea typeface="ＭＳ Ｐゴシック"/>
              </a:rPr>
              <a:t> dei </a:t>
            </a:r>
            <a:r>
              <a:rPr lang="en-GB" sz="2200" b="1" strike="noStrike" spc="-1" dirty="0" err="1">
                <a:solidFill>
                  <a:srgbClr val="000000"/>
                </a:solidFill>
                <a:latin typeface="+mj-lt"/>
                <a:ea typeface="ＭＳ Ｐゴシック"/>
              </a:rPr>
              <a:t>bisogni</a:t>
            </a:r>
            <a:r>
              <a:rPr lang="en-GB" sz="2200" b="1" strike="noStrike" spc="-1" dirty="0">
                <a:solidFill>
                  <a:srgbClr val="000000"/>
                </a:solidFill>
                <a:latin typeface="+mj-lt"/>
                <a:ea typeface="ＭＳ Ｐゴシック"/>
              </a:rPr>
              <a:t> dei </a:t>
            </a:r>
            <a:r>
              <a:rPr lang="en-GB" sz="2200" b="1" strike="noStrike" spc="-1" dirty="0" err="1">
                <a:solidFill>
                  <a:srgbClr val="000000"/>
                </a:solidFill>
                <a:latin typeface="+mj-lt"/>
                <a:ea typeface="ＭＳ Ｐゴシック"/>
              </a:rPr>
              <a:t>cittadini</a:t>
            </a:r>
            <a:r>
              <a:rPr lang="en-GB" sz="2200" b="0" strike="noStrike" spc="-1" dirty="0">
                <a:solidFill>
                  <a:srgbClr val="000000"/>
                </a:solidFill>
                <a:latin typeface="+mj-lt"/>
                <a:ea typeface="ＭＳ Ｐゴシック"/>
              </a:rPr>
              <a:t> e non </a:t>
            </a:r>
            <a:r>
              <a:rPr lang="en-GB" sz="2200" b="0" strike="noStrike" spc="-1" dirty="0" err="1">
                <a:solidFill>
                  <a:srgbClr val="000000"/>
                </a:solidFill>
                <a:latin typeface="+mj-lt"/>
                <a:ea typeface="ＭＳ Ｐゴシック"/>
              </a:rPr>
              <a:t>degli</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interessi</a:t>
            </a:r>
            <a:r>
              <a:rPr lang="en-GB" sz="2200" b="0" strike="noStrike" spc="-1" dirty="0">
                <a:solidFill>
                  <a:srgbClr val="000000"/>
                </a:solidFill>
                <a:latin typeface="+mj-lt"/>
                <a:ea typeface="ＭＳ Ｐゴシック"/>
              </a:rPr>
              <a:t> di </a:t>
            </a:r>
            <a:r>
              <a:rPr lang="en-GB" sz="2200" b="0" strike="noStrike" spc="-1" dirty="0" err="1">
                <a:solidFill>
                  <a:srgbClr val="000000"/>
                </a:solidFill>
                <a:latin typeface="+mj-lt"/>
                <a:ea typeface="ＭＳ Ｐゴシック"/>
              </a:rPr>
              <a:t>alcune</a:t>
            </a:r>
            <a:r>
              <a:rPr lang="en-GB" sz="2200" b="0" strike="noStrike" spc="-1" dirty="0">
                <a:solidFill>
                  <a:srgbClr val="000000"/>
                </a:solidFill>
                <a:latin typeface="+mj-lt"/>
                <a:ea typeface="ＭＳ Ｐゴシック"/>
              </a:rPr>
              <a:t> élite </a:t>
            </a:r>
            <a:r>
              <a:rPr lang="en-GB" sz="2200" b="0" strike="noStrike" spc="-1" dirty="0" err="1" smtClean="0">
                <a:solidFill>
                  <a:srgbClr val="000000"/>
                </a:solidFill>
                <a:latin typeface="+mj-lt"/>
                <a:ea typeface="ＭＳ Ｐゴシック"/>
              </a:rPr>
              <a:t>privilegiate</a:t>
            </a:r>
            <a:endParaRPr lang="en-GB" sz="2200" b="0" strike="noStrike" spc="-1" dirty="0">
              <a:latin typeface="+mj-lt"/>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457200" y="1600200"/>
            <a:ext cx="8228880" cy="427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901"/>
              </a:spcBef>
            </a:pPr>
            <a:r>
              <a:rPr lang="en-GB" sz="5000" b="1" strike="noStrike" spc="-1" dirty="0">
                <a:solidFill>
                  <a:srgbClr val="92D050"/>
                </a:solidFill>
                <a:latin typeface="+mj-lt"/>
                <a:ea typeface="ＭＳ Ｐゴシック"/>
              </a:rPr>
              <a:t>      </a:t>
            </a:r>
            <a:endParaRPr lang="en-GB" sz="5000" b="0" strike="noStrike" spc="-1" dirty="0">
              <a:solidFill>
                <a:srgbClr val="92D050"/>
              </a:solidFill>
              <a:latin typeface="+mj-lt"/>
            </a:endParaRPr>
          </a:p>
          <a:p>
            <a:pPr>
              <a:lnSpc>
                <a:spcPct val="100000"/>
              </a:lnSpc>
              <a:spcBef>
                <a:spcPts val="901"/>
              </a:spcBef>
            </a:pPr>
            <a:r>
              <a:rPr lang="en-GB" sz="5000" b="1" strike="noStrike" spc="-1" dirty="0">
                <a:solidFill>
                  <a:srgbClr val="92D050"/>
                </a:solidFill>
                <a:latin typeface="+mj-lt"/>
                <a:ea typeface="ＭＳ Ｐゴシック"/>
              </a:rPr>
              <a:t>       AREE DI INTERVENTO </a:t>
            </a:r>
            <a:endParaRPr lang="en-GB" sz="5000" b="0" strike="noStrike" spc="-1" dirty="0">
              <a:solidFill>
                <a:srgbClr val="92D050"/>
              </a:solidFill>
              <a:latin typeface="+mj-lt"/>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457200" y="274680"/>
            <a:ext cx="8228880" cy="71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GB" sz="3500" b="1" strike="noStrike" spc="-1" dirty="0">
                <a:solidFill>
                  <a:srgbClr val="92D050"/>
                </a:solidFill>
                <a:latin typeface="Arial"/>
                <a:ea typeface="ＭＳ Ｐゴシック"/>
              </a:rPr>
              <a:t>FISCO </a:t>
            </a:r>
            <a:endParaRPr lang="en-GB" sz="3500" b="0" strike="noStrike" spc="-1" dirty="0">
              <a:solidFill>
                <a:srgbClr val="92D050"/>
              </a:solidFill>
              <a:latin typeface="Arial"/>
            </a:endParaRPr>
          </a:p>
        </p:txBody>
      </p:sp>
      <p:pic>
        <p:nvPicPr>
          <p:cNvPr id="135" name="mp7L6n9c_TQ">
            <a:hlinkClick r:id="rId3"/>
          </p:cNvPr>
          <p:cNvPicPr/>
          <p:nvPr/>
        </p:nvPicPr>
        <p:blipFill>
          <a:blip r:embed="rId4"/>
          <a:stretch/>
        </p:blipFill>
        <p:spPr>
          <a:xfrm>
            <a:off x="457200" y="1340640"/>
            <a:ext cx="8192160" cy="4607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457200" y="274680"/>
            <a:ext cx="8228880" cy="71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GB" sz="3500" b="1" strike="noStrike" spc="-1" dirty="0" smtClean="0">
                <a:solidFill>
                  <a:srgbClr val="92D050"/>
                </a:solidFill>
                <a:latin typeface="+mj-lt"/>
                <a:ea typeface="ＭＳ Ｐゴシック"/>
              </a:rPr>
              <a:t>FISCO – </a:t>
            </a:r>
            <a:r>
              <a:rPr lang="en-GB" sz="3500" b="1" strike="noStrike" spc="-1" dirty="0" err="1" smtClean="0">
                <a:solidFill>
                  <a:srgbClr val="92D050"/>
                </a:solidFill>
                <a:latin typeface="+mj-lt"/>
                <a:ea typeface="ＭＳ Ｐゴシック"/>
              </a:rPr>
              <a:t>Misure</a:t>
            </a:r>
            <a:r>
              <a:rPr lang="en-GB" sz="3500" b="1" strike="noStrike" spc="-1" dirty="0" smtClean="0">
                <a:solidFill>
                  <a:srgbClr val="92D050"/>
                </a:solidFill>
                <a:latin typeface="+mj-lt"/>
                <a:ea typeface="ＭＳ Ｐゴシック"/>
              </a:rPr>
              <a:t> di </a:t>
            </a:r>
            <a:r>
              <a:rPr lang="en-GB" sz="3500" b="1" strike="noStrike" spc="-1" dirty="0" err="1" smtClean="0">
                <a:solidFill>
                  <a:srgbClr val="92D050"/>
                </a:solidFill>
                <a:latin typeface="+mj-lt"/>
                <a:ea typeface="ＭＳ Ｐゴシック"/>
              </a:rPr>
              <a:t>intervento</a:t>
            </a:r>
            <a:endParaRPr lang="en-GB" sz="3500" b="0" strike="noStrike" spc="-1" dirty="0">
              <a:solidFill>
                <a:srgbClr val="92D050"/>
              </a:solidFill>
              <a:latin typeface="+mj-lt"/>
            </a:endParaRPr>
          </a:p>
        </p:txBody>
      </p:sp>
      <p:sp>
        <p:nvSpPr>
          <p:cNvPr id="144" name="CustomShape 2"/>
          <p:cNvSpPr/>
          <p:nvPr/>
        </p:nvSpPr>
        <p:spPr>
          <a:xfrm>
            <a:off x="457200" y="1452690"/>
            <a:ext cx="8228880" cy="427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901"/>
              </a:spcBef>
            </a:pPr>
            <a:r>
              <a:rPr sz="2000" dirty="0">
                <a:latin typeface="+mj-lt"/>
              </a:rPr>
              <a:t/>
            </a:r>
            <a:br>
              <a:rPr sz="2000" dirty="0">
                <a:latin typeface="+mj-lt"/>
              </a:rPr>
            </a:br>
            <a:r>
              <a:rPr lang="en-GB" sz="2000" b="0" i="1" strike="noStrike" spc="-1" dirty="0">
                <a:solidFill>
                  <a:srgbClr val="000000"/>
                </a:solidFill>
                <a:latin typeface="+mj-lt"/>
                <a:ea typeface="ＭＳ Ｐゴシック"/>
              </a:rPr>
              <a:t> </a:t>
            </a:r>
            <a:endParaRPr lang="en-GB" sz="2000" b="0" strike="noStrike" spc="-1" dirty="0">
              <a:latin typeface="+mj-lt"/>
            </a:endParaRPr>
          </a:p>
          <a:p>
            <a:pPr>
              <a:lnSpc>
                <a:spcPct val="100000"/>
              </a:lnSpc>
              <a:spcBef>
                <a:spcPts val="901"/>
              </a:spcBef>
            </a:pPr>
            <a:endParaRPr lang="en-GB" sz="2000" b="0" strike="noStrike" spc="-1" dirty="0">
              <a:latin typeface="+mj-lt"/>
            </a:endParaRPr>
          </a:p>
          <a:p>
            <a:pPr>
              <a:lnSpc>
                <a:spcPct val="100000"/>
              </a:lnSpc>
              <a:spcBef>
                <a:spcPts val="901"/>
              </a:spcBef>
            </a:pPr>
            <a:endParaRPr lang="en-GB" sz="2000" b="0" strike="noStrike" spc="-1" dirty="0">
              <a:latin typeface="+mj-lt"/>
            </a:endParaRPr>
          </a:p>
          <a:p>
            <a:pPr>
              <a:lnSpc>
                <a:spcPct val="100000"/>
              </a:lnSpc>
              <a:spcBef>
                <a:spcPts val="901"/>
              </a:spcBef>
            </a:pPr>
            <a:r>
              <a:rPr sz="2000" dirty="0">
                <a:latin typeface="+mj-lt"/>
              </a:rPr>
              <a:t/>
            </a:r>
            <a:br>
              <a:rPr sz="2000" dirty="0">
                <a:latin typeface="+mj-lt"/>
              </a:rPr>
            </a:br>
            <a:endParaRPr lang="en-GB" sz="2000" b="0" strike="noStrike" spc="-1" dirty="0">
              <a:latin typeface="+mj-lt"/>
            </a:endParaRPr>
          </a:p>
          <a:p>
            <a:pPr>
              <a:lnSpc>
                <a:spcPct val="100000"/>
              </a:lnSpc>
              <a:spcBef>
                <a:spcPts val="901"/>
              </a:spcBef>
            </a:pPr>
            <a:endParaRPr lang="en-GB" sz="2000" b="0" strike="noStrike" spc="-1" dirty="0">
              <a:latin typeface="+mj-lt"/>
            </a:endParaRPr>
          </a:p>
          <a:p>
            <a:pPr>
              <a:lnSpc>
                <a:spcPct val="100000"/>
              </a:lnSpc>
              <a:spcBef>
                <a:spcPts val="901"/>
              </a:spcBef>
            </a:pPr>
            <a:endParaRPr lang="en-GB" sz="2000" b="0" strike="noStrike" spc="-1" dirty="0">
              <a:latin typeface="+mj-lt"/>
            </a:endParaRPr>
          </a:p>
          <a:p>
            <a:pPr>
              <a:lnSpc>
                <a:spcPct val="100000"/>
              </a:lnSpc>
              <a:spcBef>
                <a:spcPts val="901"/>
              </a:spcBef>
            </a:pPr>
            <a:r>
              <a:rPr sz="2000" dirty="0">
                <a:latin typeface="+mj-lt"/>
              </a:rPr>
              <a:t/>
            </a:r>
            <a:br>
              <a:rPr sz="2000" dirty="0">
                <a:latin typeface="+mj-lt"/>
              </a:rPr>
            </a:br>
            <a:endParaRPr lang="en-GB" sz="2000" b="0" strike="noStrike" spc="-1" dirty="0">
              <a:latin typeface="+mj-lt"/>
            </a:endParaRPr>
          </a:p>
        </p:txBody>
      </p:sp>
      <p:pic>
        <p:nvPicPr>
          <p:cNvPr id="145" name="Immagine 3"/>
          <p:cNvPicPr/>
          <p:nvPr/>
        </p:nvPicPr>
        <p:blipFill>
          <a:blip r:embed="rId3"/>
          <a:stretch/>
        </p:blipFill>
        <p:spPr>
          <a:xfrm>
            <a:off x="6305549" y="254925"/>
            <a:ext cx="2695215" cy="2377440"/>
          </a:xfrm>
          <a:prstGeom prst="rect">
            <a:avLst/>
          </a:prstGeom>
          <a:ln>
            <a:noFill/>
          </a:ln>
        </p:spPr>
      </p:pic>
      <p:sp>
        <p:nvSpPr>
          <p:cNvPr id="2" name="Rettangolo 1"/>
          <p:cNvSpPr/>
          <p:nvPr/>
        </p:nvSpPr>
        <p:spPr>
          <a:xfrm>
            <a:off x="142515" y="2632365"/>
            <a:ext cx="8858250" cy="3970318"/>
          </a:xfrm>
          <a:prstGeom prst="rect">
            <a:avLst/>
          </a:prstGeom>
        </p:spPr>
        <p:txBody>
          <a:bodyPr wrap="square">
            <a:spAutoFit/>
          </a:bodyPr>
          <a:lstStyle/>
          <a:p>
            <a:pPr marL="171360" lvl="0" indent="-170640">
              <a:buClr>
                <a:srgbClr val="000000"/>
              </a:buClr>
              <a:buFont typeface="Arial"/>
              <a:buChar char="•"/>
            </a:pPr>
            <a:r>
              <a:rPr lang="en-GB" sz="2100" spc="-1" dirty="0" err="1">
                <a:solidFill>
                  <a:srgbClr val="000000"/>
                </a:solidFill>
                <a:latin typeface="+mj-lt"/>
              </a:rPr>
              <a:t>Aumentare</a:t>
            </a:r>
            <a:r>
              <a:rPr lang="en-GB" sz="2100" spc="-1" dirty="0">
                <a:solidFill>
                  <a:srgbClr val="000000"/>
                </a:solidFill>
                <a:latin typeface="+mj-lt"/>
              </a:rPr>
              <a:t> la </a:t>
            </a:r>
            <a:r>
              <a:rPr lang="en-GB" sz="2100" b="1" spc="-1" dirty="0" err="1">
                <a:solidFill>
                  <a:srgbClr val="000000"/>
                </a:solidFill>
                <a:latin typeface="+mj-lt"/>
              </a:rPr>
              <a:t>progressività</a:t>
            </a:r>
            <a:r>
              <a:rPr lang="en-GB" sz="2100" b="1" spc="-1" dirty="0">
                <a:solidFill>
                  <a:srgbClr val="000000"/>
                </a:solidFill>
                <a:latin typeface="+mj-lt"/>
              </a:rPr>
              <a:t> del </a:t>
            </a:r>
            <a:r>
              <a:rPr lang="en-GB" sz="2100" b="1" spc="-1" dirty="0" err="1">
                <a:solidFill>
                  <a:srgbClr val="000000"/>
                </a:solidFill>
                <a:latin typeface="+mj-lt"/>
              </a:rPr>
              <a:t>sistema</a:t>
            </a:r>
            <a:r>
              <a:rPr lang="en-GB" sz="2100" b="1" spc="-1" dirty="0">
                <a:solidFill>
                  <a:srgbClr val="000000"/>
                </a:solidFill>
                <a:latin typeface="+mj-lt"/>
              </a:rPr>
              <a:t> </a:t>
            </a:r>
            <a:r>
              <a:rPr lang="en-GB" sz="2100" b="1" spc="-1" dirty="0" err="1">
                <a:solidFill>
                  <a:srgbClr val="000000"/>
                </a:solidFill>
                <a:latin typeface="+mj-lt"/>
              </a:rPr>
              <a:t>fiscale</a:t>
            </a:r>
            <a:r>
              <a:rPr lang="en-GB" sz="2100" b="1" spc="-1" dirty="0">
                <a:solidFill>
                  <a:srgbClr val="000000"/>
                </a:solidFill>
                <a:latin typeface="+mj-lt"/>
              </a:rPr>
              <a:t> </a:t>
            </a:r>
            <a:r>
              <a:rPr lang="en-GB" sz="2100" spc="-1" dirty="0" smtClean="0">
                <a:solidFill>
                  <a:srgbClr val="000000"/>
                </a:solidFill>
                <a:latin typeface="+mj-lt"/>
              </a:rPr>
              <a:t>e </a:t>
            </a:r>
            <a:r>
              <a:rPr lang="en-GB" sz="2100" spc="-1" dirty="0">
                <a:solidFill>
                  <a:srgbClr val="000000"/>
                </a:solidFill>
                <a:latin typeface="+mj-lt"/>
              </a:rPr>
              <a:t>la </a:t>
            </a:r>
            <a:r>
              <a:rPr lang="en-GB" sz="2100" spc="-1" dirty="0" err="1">
                <a:solidFill>
                  <a:srgbClr val="000000"/>
                </a:solidFill>
                <a:latin typeface="+mj-lt"/>
              </a:rPr>
              <a:t>sua</a:t>
            </a:r>
            <a:r>
              <a:rPr lang="en-GB" sz="2100" spc="-1" dirty="0">
                <a:solidFill>
                  <a:srgbClr val="000000"/>
                </a:solidFill>
                <a:latin typeface="+mj-lt"/>
              </a:rPr>
              <a:t> </a:t>
            </a:r>
            <a:r>
              <a:rPr lang="en-GB" sz="2100" spc="-1" dirty="0" err="1">
                <a:solidFill>
                  <a:srgbClr val="000000"/>
                </a:solidFill>
                <a:latin typeface="+mj-lt"/>
              </a:rPr>
              <a:t>portata</a:t>
            </a:r>
            <a:r>
              <a:rPr lang="en-GB" sz="2100" spc="-1" dirty="0">
                <a:solidFill>
                  <a:srgbClr val="000000"/>
                </a:solidFill>
                <a:latin typeface="+mj-lt"/>
              </a:rPr>
              <a:t> </a:t>
            </a:r>
            <a:r>
              <a:rPr lang="en-GB" sz="2100" spc="-1" dirty="0" err="1" smtClean="0">
                <a:solidFill>
                  <a:srgbClr val="000000"/>
                </a:solidFill>
                <a:latin typeface="+mj-lt"/>
              </a:rPr>
              <a:t>redistributiva</a:t>
            </a:r>
            <a:endParaRPr lang="en-GB" sz="2100" spc="-1" dirty="0" smtClean="0">
              <a:solidFill>
                <a:srgbClr val="000000"/>
              </a:solidFill>
              <a:latin typeface="+mj-lt"/>
            </a:endParaRPr>
          </a:p>
          <a:p>
            <a:pPr marL="720" lvl="0">
              <a:buClr>
                <a:srgbClr val="000000"/>
              </a:buClr>
            </a:pPr>
            <a:endParaRPr lang="en-GB" sz="2100" spc="-1" dirty="0">
              <a:solidFill>
                <a:prstClr val="black"/>
              </a:solidFill>
              <a:latin typeface="+mj-lt"/>
            </a:endParaRPr>
          </a:p>
          <a:p>
            <a:pPr marL="171360" lvl="0" indent="-170640">
              <a:buClr>
                <a:srgbClr val="000000"/>
              </a:buClr>
              <a:buFont typeface="Arial"/>
              <a:buChar char="•"/>
            </a:pPr>
            <a:r>
              <a:rPr lang="en-GB" sz="2100" b="1" spc="-1" dirty="0" err="1">
                <a:solidFill>
                  <a:srgbClr val="000000"/>
                </a:solidFill>
                <a:latin typeface="+mj-lt"/>
              </a:rPr>
              <a:t>Lista</a:t>
            </a:r>
            <a:r>
              <a:rPr lang="en-GB" sz="2100" b="1" spc="-1" dirty="0">
                <a:solidFill>
                  <a:srgbClr val="000000"/>
                </a:solidFill>
                <a:latin typeface="+mj-lt"/>
              </a:rPr>
              <a:t> </a:t>
            </a:r>
            <a:r>
              <a:rPr lang="en-GB" sz="2100" b="1" spc="-1" dirty="0" err="1">
                <a:solidFill>
                  <a:srgbClr val="000000"/>
                </a:solidFill>
                <a:latin typeface="+mj-lt"/>
              </a:rPr>
              <a:t>nera</a:t>
            </a:r>
            <a:r>
              <a:rPr lang="en-GB" sz="2100" b="1" spc="-1" dirty="0">
                <a:solidFill>
                  <a:srgbClr val="000000"/>
                </a:solidFill>
                <a:latin typeface="+mj-lt"/>
              </a:rPr>
              <a:t> dei </a:t>
            </a:r>
            <a:r>
              <a:rPr lang="en-GB" sz="2100" b="1" spc="-1" dirty="0" err="1">
                <a:solidFill>
                  <a:srgbClr val="000000"/>
                </a:solidFill>
                <a:latin typeface="+mj-lt"/>
              </a:rPr>
              <a:t>paradisi</a:t>
            </a:r>
            <a:r>
              <a:rPr lang="en-GB" sz="2100" b="1" spc="-1" dirty="0">
                <a:solidFill>
                  <a:srgbClr val="000000"/>
                </a:solidFill>
                <a:latin typeface="+mj-lt"/>
              </a:rPr>
              <a:t> </a:t>
            </a:r>
            <a:r>
              <a:rPr lang="en-GB" sz="2100" b="1" spc="-1" dirty="0" err="1">
                <a:solidFill>
                  <a:srgbClr val="000000"/>
                </a:solidFill>
                <a:latin typeface="+mj-lt"/>
              </a:rPr>
              <a:t>fiscali</a:t>
            </a:r>
            <a:r>
              <a:rPr lang="en-GB" sz="2100" b="1" spc="-1" dirty="0">
                <a:solidFill>
                  <a:srgbClr val="000000"/>
                </a:solidFill>
                <a:latin typeface="+mj-lt"/>
              </a:rPr>
              <a:t> </a:t>
            </a:r>
            <a:r>
              <a:rPr lang="en-GB" sz="2100" spc="-1" dirty="0">
                <a:solidFill>
                  <a:srgbClr val="000000"/>
                </a:solidFill>
                <a:latin typeface="+mj-lt"/>
              </a:rPr>
              <a:t>con </a:t>
            </a:r>
            <a:r>
              <a:rPr lang="en-GB" sz="2100" spc="-1" dirty="0" err="1">
                <a:solidFill>
                  <a:srgbClr val="000000"/>
                </a:solidFill>
                <a:latin typeface="+mj-lt"/>
              </a:rPr>
              <a:t>solide</a:t>
            </a:r>
            <a:r>
              <a:rPr lang="en-GB" sz="2100" spc="-1" dirty="0">
                <a:solidFill>
                  <a:srgbClr val="000000"/>
                </a:solidFill>
                <a:latin typeface="+mj-lt"/>
              </a:rPr>
              <a:t> </a:t>
            </a:r>
            <a:r>
              <a:rPr lang="en-GB" sz="2100" spc="-1" dirty="0" err="1">
                <a:solidFill>
                  <a:srgbClr val="000000"/>
                </a:solidFill>
                <a:latin typeface="+mj-lt"/>
              </a:rPr>
              <a:t>misure</a:t>
            </a:r>
            <a:r>
              <a:rPr lang="en-GB" sz="2100" spc="-1" dirty="0">
                <a:solidFill>
                  <a:srgbClr val="000000"/>
                </a:solidFill>
                <a:latin typeface="+mj-lt"/>
              </a:rPr>
              <a:t> </a:t>
            </a:r>
            <a:r>
              <a:rPr lang="en-GB" sz="2100" spc="-1" dirty="0" err="1">
                <a:solidFill>
                  <a:srgbClr val="000000"/>
                </a:solidFill>
                <a:latin typeface="+mj-lt"/>
              </a:rPr>
              <a:t>sanzionatorie</a:t>
            </a:r>
            <a:r>
              <a:rPr lang="en-GB" sz="2100" spc="-1" dirty="0">
                <a:solidFill>
                  <a:srgbClr val="000000"/>
                </a:solidFill>
                <a:latin typeface="+mj-lt"/>
              </a:rPr>
              <a:t> </a:t>
            </a:r>
            <a:r>
              <a:rPr lang="en-GB" sz="2100" spc="-1" dirty="0" smtClean="0">
                <a:solidFill>
                  <a:srgbClr val="000000"/>
                </a:solidFill>
                <a:latin typeface="+mj-lt"/>
              </a:rPr>
              <a:t/>
            </a:r>
            <a:br>
              <a:rPr lang="en-GB" sz="2100" spc="-1" dirty="0" smtClean="0">
                <a:solidFill>
                  <a:srgbClr val="000000"/>
                </a:solidFill>
                <a:latin typeface="+mj-lt"/>
              </a:rPr>
            </a:br>
            <a:r>
              <a:rPr lang="en-GB" sz="2100" spc="-1" dirty="0" smtClean="0">
                <a:solidFill>
                  <a:srgbClr val="000000"/>
                </a:solidFill>
                <a:latin typeface="+mj-lt"/>
              </a:rPr>
              <a:t>e defensive</a:t>
            </a:r>
          </a:p>
          <a:p>
            <a:pPr marL="720" lvl="0">
              <a:buClr>
                <a:srgbClr val="000000"/>
              </a:buClr>
            </a:pPr>
            <a:endParaRPr lang="en-GB" sz="2100" spc="-1" dirty="0">
              <a:solidFill>
                <a:prstClr val="black"/>
              </a:solidFill>
              <a:latin typeface="+mj-lt"/>
            </a:endParaRPr>
          </a:p>
          <a:p>
            <a:pPr marL="171360" lvl="0" indent="-170640">
              <a:buClr>
                <a:srgbClr val="000000"/>
              </a:buClr>
              <a:buFont typeface="Arial"/>
              <a:buChar char="•"/>
            </a:pPr>
            <a:r>
              <a:rPr lang="en-GB" sz="2100" b="1" spc="-1" dirty="0" err="1">
                <a:solidFill>
                  <a:srgbClr val="000000"/>
                </a:solidFill>
                <a:latin typeface="+mj-lt"/>
              </a:rPr>
              <a:t>Eliminazione</a:t>
            </a:r>
            <a:r>
              <a:rPr lang="en-GB" sz="2100" b="1" spc="-1" dirty="0">
                <a:solidFill>
                  <a:srgbClr val="000000"/>
                </a:solidFill>
                <a:latin typeface="+mj-lt"/>
              </a:rPr>
              <a:t> di </a:t>
            </a:r>
            <a:r>
              <a:rPr lang="en-GB" sz="2100" b="1" spc="-1" dirty="0" err="1">
                <a:solidFill>
                  <a:srgbClr val="000000"/>
                </a:solidFill>
                <a:latin typeface="+mj-lt"/>
              </a:rPr>
              <a:t>regimi</a:t>
            </a:r>
            <a:r>
              <a:rPr lang="en-GB" sz="2100" b="1" spc="-1" dirty="0">
                <a:solidFill>
                  <a:srgbClr val="000000"/>
                </a:solidFill>
                <a:latin typeface="+mj-lt"/>
              </a:rPr>
              <a:t> </a:t>
            </a:r>
            <a:r>
              <a:rPr lang="en-GB" sz="2100" b="1" spc="-1" dirty="0" err="1">
                <a:solidFill>
                  <a:srgbClr val="000000"/>
                </a:solidFill>
                <a:latin typeface="+mj-lt"/>
              </a:rPr>
              <a:t>fiscali</a:t>
            </a:r>
            <a:r>
              <a:rPr lang="en-GB" sz="2100" b="1" spc="-1" dirty="0">
                <a:solidFill>
                  <a:srgbClr val="000000"/>
                </a:solidFill>
                <a:latin typeface="+mj-lt"/>
              </a:rPr>
              <a:t> </a:t>
            </a:r>
            <a:r>
              <a:rPr lang="en-GB" sz="2100" b="1" spc="-1" dirty="0" err="1">
                <a:solidFill>
                  <a:srgbClr val="000000"/>
                </a:solidFill>
                <a:latin typeface="+mj-lt"/>
              </a:rPr>
              <a:t>preferenziali</a:t>
            </a:r>
            <a:r>
              <a:rPr lang="en-GB" sz="2100" b="1" spc="-1" dirty="0">
                <a:solidFill>
                  <a:srgbClr val="000000"/>
                </a:solidFill>
                <a:latin typeface="+mj-lt"/>
              </a:rPr>
              <a:t> </a:t>
            </a:r>
            <a:r>
              <a:rPr lang="en-GB" sz="2100" spc="-1" dirty="0" err="1">
                <a:solidFill>
                  <a:srgbClr val="000000"/>
                </a:solidFill>
                <a:latin typeface="+mj-lt"/>
              </a:rPr>
              <a:t>ritenuti</a:t>
            </a:r>
            <a:r>
              <a:rPr lang="en-GB" sz="2100" spc="-1" dirty="0">
                <a:solidFill>
                  <a:srgbClr val="000000"/>
                </a:solidFill>
                <a:latin typeface="+mj-lt"/>
              </a:rPr>
              <a:t> </a:t>
            </a:r>
            <a:r>
              <a:rPr lang="en-GB" sz="2100" spc="-1" dirty="0" err="1" smtClean="0">
                <a:solidFill>
                  <a:srgbClr val="000000"/>
                </a:solidFill>
                <a:latin typeface="+mj-lt"/>
              </a:rPr>
              <a:t>nocivi</a:t>
            </a:r>
            <a:endParaRPr lang="en-GB" sz="2100" spc="-1" dirty="0" smtClean="0">
              <a:solidFill>
                <a:srgbClr val="000000"/>
              </a:solidFill>
              <a:latin typeface="+mj-lt"/>
            </a:endParaRPr>
          </a:p>
          <a:p>
            <a:pPr marL="720" lvl="0">
              <a:buClr>
                <a:srgbClr val="000000"/>
              </a:buClr>
            </a:pPr>
            <a:endParaRPr lang="en-GB" sz="2100" spc="-1" dirty="0">
              <a:solidFill>
                <a:prstClr val="black"/>
              </a:solidFill>
              <a:latin typeface="+mj-lt"/>
            </a:endParaRPr>
          </a:p>
          <a:p>
            <a:pPr marL="171360" lvl="0" indent="-170640">
              <a:buClr>
                <a:srgbClr val="000000"/>
              </a:buClr>
              <a:buFont typeface="Arial"/>
              <a:buChar char="•"/>
            </a:pPr>
            <a:r>
              <a:rPr lang="en-GB" sz="2100" spc="-1" dirty="0" err="1">
                <a:solidFill>
                  <a:srgbClr val="000000"/>
                </a:solidFill>
                <a:latin typeface="+mj-lt"/>
              </a:rPr>
              <a:t>Rafforzamento</a:t>
            </a:r>
            <a:r>
              <a:rPr lang="en-GB" sz="2100" spc="-1" dirty="0">
                <a:solidFill>
                  <a:srgbClr val="000000"/>
                </a:solidFill>
                <a:latin typeface="+mj-lt"/>
              </a:rPr>
              <a:t> </a:t>
            </a:r>
            <a:r>
              <a:rPr lang="en-GB" sz="2100" spc="-1" dirty="0" err="1">
                <a:solidFill>
                  <a:srgbClr val="000000"/>
                </a:solidFill>
                <a:latin typeface="+mj-lt"/>
              </a:rPr>
              <a:t>della</a:t>
            </a:r>
            <a:r>
              <a:rPr lang="en-GB" sz="2100" spc="-1" dirty="0">
                <a:solidFill>
                  <a:srgbClr val="000000"/>
                </a:solidFill>
                <a:latin typeface="+mj-lt"/>
              </a:rPr>
              <a:t> </a:t>
            </a:r>
            <a:r>
              <a:rPr lang="en-GB" sz="2100" b="1" spc="-1" dirty="0" err="1">
                <a:solidFill>
                  <a:srgbClr val="000000"/>
                </a:solidFill>
                <a:latin typeface="+mj-lt"/>
              </a:rPr>
              <a:t>trasparenza</a:t>
            </a:r>
            <a:r>
              <a:rPr lang="en-GB" sz="2100" b="1" spc="-1" dirty="0">
                <a:solidFill>
                  <a:srgbClr val="000000"/>
                </a:solidFill>
                <a:latin typeface="+mj-lt"/>
              </a:rPr>
              <a:t> </a:t>
            </a:r>
            <a:r>
              <a:rPr lang="en-GB" sz="2100" b="1" spc="-1" dirty="0" err="1">
                <a:solidFill>
                  <a:srgbClr val="000000"/>
                </a:solidFill>
                <a:latin typeface="+mj-lt"/>
              </a:rPr>
              <a:t>fiscale</a:t>
            </a:r>
            <a:r>
              <a:rPr lang="en-GB" sz="2100" b="1" spc="-1" dirty="0">
                <a:solidFill>
                  <a:srgbClr val="000000"/>
                </a:solidFill>
                <a:latin typeface="+mj-lt"/>
              </a:rPr>
              <a:t> </a:t>
            </a:r>
            <a:r>
              <a:rPr lang="en-GB" sz="2100" b="1" spc="-1" dirty="0" err="1">
                <a:solidFill>
                  <a:srgbClr val="000000"/>
                </a:solidFill>
                <a:latin typeface="+mj-lt"/>
              </a:rPr>
              <a:t>delle</a:t>
            </a:r>
            <a:r>
              <a:rPr lang="en-GB" sz="2100" b="1" spc="-1" dirty="0">
                <a:solidFill>
                  <a:srgbClr val="000000"/>
                </a:solidFill>
                <a:latin typeface="+mj-lt"/>
              </a:rPr>
              <a:t> </a:t>
            </a:r>
            <a:r>
              <a:rPr lang="en-GB" sz="2100" b="1" spc="-1" dirty="0" err="1">
                <a:solidFill>
                  <a:srgbClr val="000000"/>
                </a:solidFill>
                <a:latin typeface="+mj-lt"/>
              </a:rPr>
              <a:t>multinazionali</a:t>
            </a:r>
            <a:r>
              <a:rPr lang="en-GB" sz="2100" b="1" spc="-1" dirty="0">
                <a:solidFill>
                  <a:srgbClr val="000000"/>
                </a:solidFill>
                <a:latin typeface="+mj-lt"/>
              </a:rPr>
              <a:t> </a:t>
            </a:r>
            <a:r>
              <a:rPr lang="en-GB" sz="2100" b="1" spc="-1" dirty="0" smtClean="0">
                <a:solidFill>
                  <a:srgbClr val="000000"/>
                </a:solidFill>
                <a:latin typeface="+mj-lt"/>
              </a:rPr>
              <a:t/>
            </a:r>
            <a:br>
              <a:rPr lang="en-GB" sz="2100" b="1" spc="-1" dirty="0" smtClean="0">
                <a:solidFill>
                  <a:srgbClr val="000000"/>
                </a:solidFill>
                <a:latin typeface="+mj-lt"/>
              </a:rPr>
            </a:br>
            <a:r>
              <a:rPr lang="en-GB" sz="2100" spc="-1" dirty="0" smtClean="0">
                <a:solidFill>
                  <a:srgbClr val="000000"/>
                </a:solidFill>
                <a:latin typeface="+mj-lt"/>
              </a:rPr>
              <a:t>(</a:t>
            </a:r>
            <a:r>
              <a:rPr lang="en-GB" sz="2100" spc="-1" dirty="0">
                <a:solidFill>
                  <a:srgbClr val="000000"/>
                </a:solidFill>
                <a:latin typeface="+mj-lt"/>
              </a:rPr>
              <a:t>per </a:t>
            </a:r>
            <a:r>
              <a:rPr lang="en-GB" sz="2100" spc="-1" dirty="0" err="1">
                <a:solidFill>
                  <a:srgbClr val="000000"/>
                </a:solidFill>
                <a:latin typeface="+mj-lt"/>
              </a:rPr>
              <a:t>conoscere</a:t>
            </a:r>
            <a:r>
              <a:rPr lang="en-GB" sz="2100" spc="-1" dirty="0">
                <a:solidFill>
                  <a:srgbClr val="000000"/>
                </a:solidFill>
                <a:latin typeface="+mj-lt"/>
              </a:rPr>
              <a:t> dove </a:t>
            </a:r>
            <a:r>
              <a:rPr lang="en-GB" sz="2100" spc="-1" dirty="0" err="1">
                <a:solidFill>
                  <a:srgbClr val="000000"/>
                </a:solidFill>
                <a:latin typeface="+mj-lt"/>
              </a:rPr>
              <a:t>generano</a:t>
            </a:r>
            <a:r>
              <a:rPr lang="en-GB" sz="2100" spc="-1" dirty="0">
                <a:solidFill>
                  <a:srgbClr val="000000"/>
                </a:solidFill>
                <a:latin typeface="+mj-lt"/>
              </a:rPr>
              <a:t> </a:t>
            </a:r>
            <a:r>
              <a:rPr lang="en-GB" sz="2100" spc="-1" dirty="0" err="1">
                <a:solidFill>
                  <a:srgbClr val="000000"/>
                </a:solidFill>
                <a:latin typeface="+mj-lt"/>
              </a:rPr>
              <a:t>profitti</a:t>
            </a:r>
            <a:r>
              <a:rPr lang="en-GB" sz="2100" spc="-1" dirty="0">
                <a:solidFill>
                  <a:srgbClr val="000000"/>
                </a:solidFill>
                <a:latin typeface="+mj-lt"/>
              </a:rPr>
              <a:t> in </a:t>
            </a:r>
            <a:r>
              <a:rPr lang="en-GB" sz="2100" spc="-1" dirty="0" err="1">
                <a:solidFill>
                  <a:srgbClr val="000000"/>
                </a:solidFill>
                <a:latin typeface="+mj-lt"/>
              </a:rPr>
              <a:t>relazione</a:t>
            </a:r>
            <a:r>
              <a:rPr lang="en-GB" sz="2100" spc="-1" dirty="0">
                <a:solidFill>
                  <a:srgbClr val="000000"/>
                </a:solidFill>
                <a:latin typeface="+mj-lt"/>
              </a:rPr>
              <a:t> </a:t>
            </a:r>
            <a:r>
              <a:rPr lang="en-GB" sz="2100" spc="-1" dirty="0" err="1" smtClean="0">
                <a:solidFill>
                  <a:srgbClr val="000000"/>
                </a:solidFill>
                <a:latin typeface="+mj-lt"/>
              </a:rPr>
              <a:t>all’attività</a:t>
            </a:r>
            <a:r>
              <a:rPr lang="en-GB" sz="2100" spc="-1" dirty="0" smtClean="0">
                <a:solidFill>
                  <a:srgbClr val="000000"/>
                </a:solidFill>
                <a:latin typeface="+mj-lt"/>
              </a:rPr>
              <a:t> </a:t>
            </a:r>
            <a:r>
              <a:rPr lang="en-GB" sz="2100" spc="-1" dirty="0" err="1">
                <a:solidFill>
                  <a:srgbClr val="000000"/>
                </a:solidFill>
                <a:latin typeface="+mj-lt"/>
              </a:rPr>
              <a:t>economica</a:t>
            </a:r>
            <a:r>
              <a:rPr lang="en-GB" sz="2100" spc="-1" dirty="0">
                <a:solidFill>
                  <a:srgbClr val="000000"/>
                </a:solidFill>
                <a:latin typeface="+mj-lt"/>
              </a:rPr>
              <a:t> </a:t>
            </a:r>
            <a:r>
              <a:rPr lang="en-GB" sz="2100" spc="-1" dirty="0" smtClean="0">
                <a:solidFill>
                  <a:srgbClr val="000000"/>
                </a:solidFill>
                <a:latin typeface="+mj-lt"/>
              </a:rPr>
              <a:t/>
            </a:r>
            <a:br>
              <a:rPr lang="en-GB" sz="2100" spc="-1" dirty="0" smtClean="0">
                <a:solidFill>
                  <a:srgbClr val="000000"/>
                </a:solidFill>
                <a:latin typeface="+mj-lt"/>
              </a:rPr>
            </a:br>
            <a:r>
              <a:rPr lang="en-GB" sz="2100" spc="-1" dirty="0" err="1" smtClean="0">
                <a:solidFill>
                  <a:srgbClr val="000000"/>
                </a:solidFill>
                <a:latin typeface="+mj-lt"/>
              </a:rPr>
              <a:t>che</a:t>
            </a:r>
            <a:r>
              <a:rPr lang="en-GB" sz="2100" spc="-1" dirty="0" smtClean="0">
                <a:solidFill>
                  <a:srgbClr val="000000"/>
                </a:solidFill>
                <a:latin typeface="+mj-lt"/>
              </a:rPr>
              <a:t> </a:t>
            </a:r>
            <a:r>
              <a:rPr lang="en-GB" sz="2100" spc="-1" dirty="0" err="1">
                <a:solidFill>
                  <a:srgbClr val="000000"/>
                </a:solidFill>
                <a:latin typeface="+mj-lt"/>
              </a:rPr>
              <a:t>svolgono</a:t>
            </a:r>
            <a:r>
              <a:rPr lang="en-GB" sz="2100" spc="-1" dirty="0">
                <a:solidFill>
                  <a:srgbClr val="000000"/>
                </a:solidFill>
                <a:latin typeface="+mj-lt"/>
              </a:rPr>
              <a:t> e </a:t>
            </a:r>
            <a:r>
              <a:rPr lang="en-GB" sz="2100" spc="-1" dirty="0" err="1">
                <a:solidFill>
                  <a:srgbClr val="000000"/>
                </a:solidFill>
                <a:latin typeface="+mj-lt"/>
              </a:rPr>
              <a:t>verificarne</a:t>
            </a:r>
            <a:r>
              <a:rPr lang="en-GB" sz="2100" spc="-1" dirty="0">
                <a:solidFill>
                  <a:srgbClr val="000000"/>
                </a:solidFill>
                <a:latin typeface="+mj-lt"/>
              </a:rPr>
              <a:t> </a:t>
            </a:r>
            <a:r>
              <a:rPr lang="en-GB" sz="2100" spc="-1" dirty="0" err="1">
                <a:solidFill>
                  <a:srgbClr val="000000"/>
                </a:solidFill>
                <a:latin typeface="+mj-lt"/>
              </a:rPr>
              <a:t>l’adeguato</a:t>
            </a:r>
            <a:r>
              <a:rPr lang="en-GB" sz="2100" spc="-1" dirty="0">
                <a:solidFill>
                  <a:srgbClr val="000000"/>
                </a:solidFill>
                <a:latin typeface="+mj-lt"/>
              </a:rPr>
              <a:t> </a:t>
            </a:r>
            <a:r>
              <a:rPr lang="en-GB" sz="2100" spc="-1" dirty="0" err="1">
                <a:solidFill>
                  <a:srgbClr val="000000"/>
                </a:solidFill>
                <a:latin typeface="+mj-lt"/>
              </a:rPr>
              <a:t>contributo</a:t>
            </a:r>
            <a:r>
              <a:rPr lang="en-GB" sz="2100" spc="-1" dirty="0">
                <a:solidFill>
                  <a:srgbClr val="000000"/>
                </a:solidFill>
                <a:latin typeface="+mj-lt"/>
              </a:rPr>
              <a:t> </a:t>
            </a:r>
            <a:r>
              <a:rPr lang="en-GB" sz="2100" spc="-1" dirty="0" err="1">
                <a:solidFill>
                  <a:srgbClr val="000000"/>
                </a:solidFill>
                <a:latin typeface="+mj-lt"/>
              </a:rPr>
              <a:t>fiscale</a:t>
            </a:r>
            <a:r>
              <a:rPr lang="en-GB" sz="2100" spc="-1" dirty="0" smtClean="0">
                <a:solidFill>
                  <a:srgbClr val="000000"/>
                </a:solidFill>
                <a:latin typeface="+mj-lt"/>
              </a:rPr>
              <a:t>)</a:t>
            </a:r>
          </a:p>
          <a:p>
            <a:pPr marL="720" lvl="0">
              <a:buClr>
                <a:srgbClr val="000000"/>
              </a:buClr>
            </a:pPr>
            <a:endParaRPr lang="en-GB" sz="2100" spc="-1" dirty="0">
              <a:solidFill>
                <a:prstClr val="black"/>
              </a:solidFill>
              <a:latin typeface="+mj-lt"/>
            </a:endParaRPr>
          </a:p>
          <a:p>
            <a:pPr marL="171360" lvl="0" indent="-170640">
              <a:buClr>
                <a:srgbClr val="000000"/>
              </a:buClr>
              <a:buFont typeface="Arial"/>
              <a:buChar char="•"/>
            </a:pPr>
            <a:r>
              <a:rPr lang="en-GB" sz="2100" spc="-1" dirty="0" err="1">
                <a:solidFill>
                  <a:srgbClr val="000000"/>
                </a:solidFill>
                <a:latin typeface="+mj-lt"/>
              </a:rPr>
              <a:t>Promozione</a:t>
            </a:r>
            <a:r>
              <a:rPr lang="en-GB" sz="2100" spc="-1" dirty="0">
                <a:solidFill>
                  <a:srgbClr val="000000"/>
                </a:solidFill>
                <a:latin typeface="+mj-lt"/>
              </a:rPr>
              <a:t> </a:t>
            </a:r>
            <a:r>
              <a:rPr lang="en-GB" sz="2100" spc="-1" dirty="0" err="1">
                <a:solidFill>
                  <a:srgbClr val="000000"/>
                </a:solidFill>
                <a:latin typeface="+mj-lt"/>
              </a:rPr>
              <a:t>della</a:t>
            </a:r>
            <a:r>
              <a:rPr lang="en-GB" sz="2100" spc="-1" dirty="0">
                <a:solidFill>
                  <a:srgbClr val="000000"/>
                </a:solidFill>
                <a:latin typeface="+mj-lt"/>
              </a:rPr>
              <a:t> </a:t>
            </a:r>
            <a:r>
              <a:rPr lang="en-GB" sz="2100" b="1" spc="-1" dirty="0" err="1">
                <a:solidFill>
                  <a:srgbClr val="000000"/>
                </a:solidFill>
                <a:latin typeface="+mj-lt"/>
              </a:rPr>
              <a:t>responsabilità</a:t>
            </a:r>
            <a:r>
              <a:rPr lang="en-GB" sz="2100" b="1" spc="-1" dirty="0">
                <a:solidFill>
                  <a:srgbClr val="000000"/>
                </a:solidFill>
                <a:latin typeface="+mj-lt"/>
              </a:rPr>
              <a:t> </a:t>
            </a:r>
            <a:r>
              <a:rPr lang="en-GB" sz="2100" b="1" spc="-1" dirty="0" err="1">
                <a:solidFill>
                  <a:srgbClr val="000000"/>
                </a:solidFill>
                <a:latin typeface="+mj-lt"/>
              </a:rPr>
              <a:t>fiscale</a:t>
            </a:r>
            <a:r>
              <a:rPr lang="en-GB" sz="2100" b="1" spc="-1" dirty="0">
                <a:solidFill>
                  <a:srgbClr val="000000"/>
                </a:solidFill>
                <a:latin typeface="+mj-lt"/>
              </a:rPr>
              <a:t> di impresa</a:t>
            </a:r>
            <a:r>
              <a:rPr lang="en-GB" sz="2100" spc="-1" dirty="0">
                <a:solidFill>
                  <a:srgbClr val="000000"/>
                </a:solidFill>
                <a:latin typeface="+mj-lt"/>
              </a:rPr>
              <a:t> </a:t>
            </a:r>
            <a:endParaRPr lang="en-GB" sz="2100" spc="-1" dirty="0">
              <a:solidFill>
                <a:prstClr val="black"/>
              </a:solidFill>
              <a:latin typeface="+mj-lt"/>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457200" y="274680"/>
            <a:ext cx="8228880" cy="71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GB" sz="3500" b="1" strike="noStrike" spc="-1" dirty="0">
                <a:solidFill>
                  <a:srgbClr val="92D050"/>
                </a:solidFill>
                <a:latin typeface="Arial"/>
                <a:ea typeface="ＭＳ Ｐゴシック"/>
              </a:rPr>
              <a:t>SPESA PUBBLICA</a:t>
            </a:r>
            <a:endParaRPr lang="en-GB" sz="3500" b="0" strike="noStrike" spc="-1" dirty="0">
              <a:solidFill>
                <a:srgbClr val="92D050"/>
              </a:solidFill>
              <a:latin typeface="Arial"/>
            </a:endParaRPr>
          </a:p>
        </p:txBody>
      </p:sp>
      <p:pic>
        <p:nvPicPr>
          <p:cNvPr id="147" name="Immagine 5">
            <a:hlinkClick r:id="rId3"/>
          </p:cNvPr>
          <p:cNvPicPr/>
          <p:nvPr/>
        </p:nvPicPr>
        <p:blipFill>
          <a:blip r:embed="rId4"/>
          <a:srcRect l="7686" t="24656" r="40211" b="22584"/>
          <a:stretch/>
        </p:blipFill>
        <p:spPr>
          <a:xfrm>
            <a:off x="457200" y="1196640"/>
            <a:ext cx="7848000" cy="4823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ustomShape 1"/>
          <p:cNvSpPr/>
          <p:nvPr/>
        </p:nvSpPr>
        <p:spPr>
          <a:xfrm>
            <a:off x="360000" y="144000"/>
            <a:ext cx="8228880" cy="71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GB" sz="3500" b="1" strike="noStrike" spc="-1" dirty="0">
                <a:solidFill>
                  <a:srgbClr val="92D050"/>
                </a:solidFill>
                <a:latin typeface="+mj-lt"/>
                <a:ea typeface="ＭＳ Ｐゴシック"/>
              </a:rPr>
              <a:t>SPESA PUBBLICA </a:t>
            </a:r>
            <a:endParaRPr lang="en-GB" sz="3500" b="0" strike="noStrike" spc="-1" dirty="0">
              <a:solidFill>
                <a:srgbClr val="92D050"/>
              </a:solidFill>
              <a:latin typeface="+mj-lt"/>
            </a:endParaRPr>
          </a:p>
        </p:txBody>
      </p:sp>
      <p:sp>
        <p:nvSpPr>
          <p:cNvPr id="149" name="CustomShape 2"/>
          <p:cNvSpPr/>
          <p:nvPr/>
        </p:nvSpPr>
        <p:spPr>
          <a:xfrm>
            <a:off x="360000" y="775080"/>
            <a:ext cx="5107350" cy="501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2100" b="1" strike="noStrike" spc="-1" dirty="0" smtClean="0">
                <a:solidFill>
                  <a:srgbClr val="000000"/>
                </a:solidFill>
                <a:latin typeface="+mj-lt"/>
                <a:ea typeface="ＭＳ Ｐゴシック"/>
              </a:rPr>
              <a:t>Alcuni dati di rilevanti per l’Italia</a:t>
            </a:r>
            <a:endParaRPr lang="it-IT" sz="2100" b="1" strike="noStrike" spc="-1" dirty="0">
              <a:solidFill>
                <a:srgbClr val="000000"/>
              </a:solidFill>
              <a:latin typeface="+mj-lt"/>
              <a:ea typeface="ＭＳ Ｐゴシック"/>
            </a:endParaRPr>
          </a:p>
          <a:p>
            <a:endParaRPr lang="en-GB" sz="2100" b="1" strike="noStrike" spc="-1" dirty="0" smtClean="0">
              <a:solidFill>
                <a:srgbClr val="000000"/>
              </a:solidFill>
              <a:latin typeface="+mj-lt"/>
              <a:ea typeface="ＭＳ Ｐゴシック"/>
            </a:endParaRPr>
          </a:p>
          <a:p>
            <a:pPr marL="342900" indent="-342900" algn="just">
              <a:buFont typeface="Courier New" panose="02070309020205020404" pitchFamily="49" charset="0"/>
              <a:buChar char="o"/>
            </a:pPr>
            <a:r>
              <a:rPr lang="en-GB" sz="2100" strike="noStrike" spc="-1" dirty="0" smtClean="0">
                <a:solidFill>
                  <a:srgbClr val="000000"/>
                </a:solidFill>
                <a:latin typeface="+mj-lt"/>
                <a:ea typeface="ＭＳ Ｐゴシック"/>
              </a:rPr>
              <a:t>Nel 2015 Italia </a:t>
            </a:r>
            <a:r>
              <a:rPr lang="en-GB" sz="2100" b="1" strike="noStrike" spc="-1" dirty="0" smtClean="0">
                <a:solidFill>
                  <a:srgbClr val="7030A0"/>
                </a:solidFill>
                <a:latin typeface="+mj-lt"/>
                <a:ea typeface="ＭＳ Ｐゴシック"/>
              </a:rPr>
              <a:t>135esima</a:t>
            </a:r>
            <a:r>
              <a:rPr lang="en-GB" sz="2100" b="1" strike="noStrike" spc="-1" dirty="0" smtClean="0">
                <a:solidFill>
                  <a:srgbClr val="000000"/>
                </a:solidFill>
                <a:latin typeface="+mj-lt"/>
                <a:ea typeface="ＭＳ Ｐゴシック"/>
              </a:rPr>
              <a:t> </a:t>
            </a:r>
            <a:r>
              <a:rPr lang="en-GB" sz="2100" b="1" strike="noStrike" spc="-1" dirty="0" err="1">
                <a:solidFill>
                  <a:srgbClr val="7030A0"/>
                </a:solidFill>
                <a:latin typeface="+mj-lt"/>
                <a:ea typeface="ＭＳ Ｐゴシック"/>
              </a:rPr>
              <a:t>su</a:t>
            </a:r>
            <a:r>
              <a:rPr lang="en-GB" sz="2100" b="1" strike="noStrike" spc="-1" dirty="0">
                <a:solidFill>
                  <a:srgbClr val="7030A0"/>
                </a:solidFill>
                <a:latin typeface="+mj-lt"/>
                <a:ea typeface="ＭＳ Ｐゴシック"/>
              </a:rPr>
              <a:t> 152 </a:t>
            </a:r>
            <a:r>
              <a:rPr lang="en-GB" sz="2100" b="1" strike="noStrike" spc="-1" dirty="0" err="1">
                <a:solidFill>
                  <a:srgbClr val="7030A0"/>
                </a:solidFill>
                <a:latin typeface="+mj-lt"/>
                <a:ea typeface="ＭＳ Ｐゴシック"/>
              </a:rPr>
              <a:t>Paesi</a:t>
            </a:r>
            <a:r>
              <a:rPr lang="en-GB" sz="2100" b="1" strike="noStrike" spc="-1" dirty="0">
                <a:solidFill>
                  <a:srgbClr val="7030A0"/>
                </a:solidFill>
                <a:latin typeface="+mj-lt"/>
                <a:ea typeface="ＭＳ Ｐゴシック"/>
              </a:rPr>
              <a:t> </a:t>
            </a:r>
            <a:r>
              <a:rPr lang="en-GB" sz="2100" b="0" strike="noStrike" spc="-1" dirty="0">
                <a:solidFill>
                  <a:srgbClr val="000000"/>
                </a:solidFill>
                <a:latin typeface="+mj-lt"/>
                <a:ea typeface="ＭＳ Ｐゴシック"/>
              </a:rPr>
              <a:t>per </a:t>
            </a:r>
            <a:r>
              <a:rPr lang="en-GB" sz="2100" b="0" strike="noStrike" spc="-1" dirty="0" err="1">
                <a:solidFill>
                  <a:srgbClr val="000000"/>
                </a:solidFill>
                <a:latin typeface="+mj-lt"/>
                <a:ea typeface="ＭＳ Ｐゴシック"/>
              </a:rPr>
              <a:t>livello</a:t>
            </a:r>
            <a:r>
              <a:rPr lang="en-GB" sz="2100" b="0" strike="noStrike" spc="-1" dirty="0">
                <a:solidFill>
                  <a:srgbClr val="000000"/>
                </a:solidFill>
                <a:latin typeface="+mj-lt"/>
                <a:ea typeface="ＭＳ Ｐゴシック"/>
              </a:rPr>
              <a:t> di </a:t>
            </a:r>
            <a:r>
              <a:rPr lang="en-GB" sz="2100" b="0" i="1" strike="noStrike" spc="-1" dirty="0" err="1">
                <a:solidFill>
                  <a:srgbClr val="000000"/>
                </a:solidFill>
                <a:latin typeface="+mj-lt"/>
                <a:ea typeface="ＭＳ Ｐゴシック"/>
              </a:rPr>
              <a:t>spesa</a:t>
            </a:r>
            <a:r>
              <a:rPr lang="en-GB" sz="2100" b="0" i="1" strike="noStrike" spc="-1" dirty="0">
                <a:solidFill>
                  <a:srgbClr val="000000"/>
                </a:solidFill>
                <a:latin typeface="+mj-lt"/>
                <a:ea typeface="ＭＳ Ｐゴシック"/>
              </a:rPr>
              <a:t> </a:t>
            </a:r>
            <a:r>
              <a:rPr lang="en-GB" sz="2100" b="0" i="1" strike="noStrike" spc="-1" dirty="0" err="1">
                <a:solidFill>
                  <a:srgbClr val="000000"/>
                </a:solidFill>
                <a:latin typeface="+mj-lt"/>
                <a:ea typeface="ＭＳ Ｐゴシック"/>
              </a:rPr>
              <a:t>pubblica</a:t>
            </a:r>
            <a:r>
              <a:rPr lang="en-GB" sz="2100" b="0" i="1" strike="noStrike" spc="-1" dirty="0">
                <a:solidFill>
                  <a:srgbClr val="000000"/>
                </a:solidFill>
                <a:latin typeface="+mj-lt"/>
                <a:ea typeface="ＭＳ Ｐゴシック"/>
              </a:rPr>
              <a:t> per </a:t>
            </a:r>
            <a:r>
              <a:rPr lang="en-GB" sz="2100" b="0" i="1" strike="noStrike" spc="-1" dirty="0" err="1">
                <a:solidFill>
                  <a:srgbClr val="000000"/>
                </a:solidFill>
                <a:latin typeface="+mj-lt"/>
                <a:ea typeface="ＭＳ Ｐゴシック"/>
              </a:rPr>
              <a:t>l’</a:t>
            </a:r>
            <a:r>
              <a:rPr lang="en-GB" sz="2100" b="1" i="1" strike="noStrike" spc="-1" dirty="0" err="1">
                <a:solidFill>
                  <a:srgbClr val="000000"/>
                </a:solidFill>
                <a:latin typeface="+mj-lt"/>
                <a:ea typeface="ＭＳ Ｐゴシック"/>
              </a:rPr>
              <a:t>istruzione</a:t>
            </a:r>
            <a:r>
              <a:rPr lang="en-GB" sz="2100" b="0" strike="noStrike" spc="-1" dirty="0">
                <a:solidFill>
                  <a:srgbClr val="000000"/>
                </a:solidFill>
                <a:latin typeface="+mj-lt"/>
                <a:ea typeface="ＭＳ Ｐゴシック"/>
              </a:rPr>
              <a:t> (in </a:t>
            </a:r>
            <a:r>
              <a:rPr lang="en-GB" sz="2100" b="0" strike="noStrike" spc="-1" dirty="0" err="1">
                <a:solidFill>
                  <a:srgbClr val="000000"/>
                </a:solidFill>
                <a:latin typeface="+mj-lt"/>
                <a:ea typeface="ＭＳ Ｐゴシック"/>
              </a:rPr>
              <a:t>percentuale</a:t>
            </a:r>
            <a:r>
              <a:rPr lang="en-GB" sz="2100" b="0" strike="noStrike" spc="-1" dirty="0">
                <a:solidFill>
                  <a:srgbClr val="000000"/>
                </a:solidFill>
                <a:latin typeface="+mj-lt"/>
                <a:ea typeface="ＭＳ Ｐゴシック"/>
              </a:rPr>
              <a:t> </a:t>
            </a:r>
            <a:r>
              <a:rPr lang="en-GB" sz="2100" b="0" strike="noStrike" spc="-1" dirty="0" err="1">
                <a:solidFill>
                  <a:srgbClr val="000000"/>
                </a:solidFill>
                <a:latin typeface="+mj-lt"/>
                <a:ea typeface="ＭＳ Ｐゴシック"/>
              </a:rPr>
              <a:t>della</a:t>
            </a:r>
            <a:r>
              <a:rPr lang="en-GB" sz="2100" b="0" strike="noStrike" spc="-1" dirty="0">
                <a:solidFill>
                  <a:srgbClr val="000000"/>
                </a:solidFill>
                <a:latin typeface="+mj-lt"/>
                <a:ea typeface="ＭＳ Ｐゴシック"/>
              </a:rPr>
              <a:t> </a:t>
            </a:r>
            <a:r>
              <a:rPr lang="en-GB" sz="2100" b="0" strike="noStrike" spc="-1" dirty="0" err="1">
                <a:solidFill>
                  <a:srgbClr val="000000"/>
                </a:solidFill>
                <a:latin typeface="+mj-lt"/>
                <a:ea typeface="ＭＳ Ｐゴシック"/>
              </a:rPr>
              <a:t>spesa</a:t>
            </a:r>
            <a:r>
              <a:rPr lang="en-GB" sz="2100" b="0" strike="noStrike" spc="-1" dirty="0">
                <a:solidFill>
                  <a:srgbClr val="000000"/>
                </a:solidFill>
                <a:latin typeface="+mj-lt"/>
                <a:ea typeface="ＭＳ Ｐゴシック"/>
              </a:rPr>
              <a:t> </a:t>
            </a:r>
            <a:r>
              <a:rPr lang="en-GB" sz="2100" b="0" strike="noStrike" spc="-1" dirty="0" err="1">
                <a:solidFill>
                  <a:srgbClr val="000000"/>
                </a:solidFill>
                <a:latin typeface="+mj-lt"/>
                <a:ea typeface="ＭＳ Ｐゴシック"/>
              </a:rPr>
              <a:t>pubblica</a:t>
            </a:r>
            <a:r>
              <a:rPr lang="en-GB" sz="2100" b="0" strike="noStrike" spc="-1" dirty="0">
                <a:solidFill>
                  <a:srgbClr val="000000"/>
                </a:solidFill>
                <a:latin typeface="+mj-lt"/>
                <a:ea typeface="ＭＳ Ｐゴシック"/>
              </a:rPr>
              <a:t> </a:t>
            </a:r>
            <a:r>
              <a:rPr lang="en-GB" sz="2100" b="0" strike="noStrike" spc="-1" dirty="0" err="1">
                <a:solidFill>
                  <a:srgbClr val="000000"/>
                </a:solidFill>
                <a:latin typeface="+mj-lt"/>
                <a:ea typeface="ＭＳ Ｐゴシック"/>
              </a:rPr>
              <a:t>complessiva</a:t>
            </a:r>
            <a:r>
              <a:rPr lang="en-GB" sz="2100" b="0" strike="noStrike" spc="-1" dirty="0">
                <a:solidFill>
                  <a:srgbClr val="000000"/>
                </a:solidFill>
                <a:latin typeface="+mj-lt"/>
                <a:ea typeface="ＭＳ Ｐゴシック"/>
              </a:rPr>
              <a:t>), </a:t>
            </a:r>
            <a:r>
              <a:rPr lang="en-GB" sz="2100" b="1" strike="noStrike" spc="-1" dirty="0">
                <a:solidFill>
                  <a:srgbClr val="7030A0"/>
                </a:solidFill>
                <a:latin typeface="+mj-lt"/>
                <a:ea typeface="ＭＳ Ｐゴシック"/>
              </a:rPr>
              <a:t>38esima</a:t>
            </a:r>
            <a:r>
              <a:rPr lang="en-GB" sz="2100" b="1" strike="noStrike" spc="-1" dirty="0">
                <a:solidFill>
                  <a:srgbClr val="000000"/>
                </a:solidFill>
                <a:latin typeface="+mj-lt"/>
                <a:ea typeface="ＭＳ Ｐゴシック"/>
              </a:rPr>
              <a:t> </a:t>
            </a:r>
            <a:r>
              <a:rPr lang="en-GB" sz="2100" b="1" strike="noStrike" spc="-1" dirty="0" err="1">
                <a:solidFill>
                  <a:srgbClr val="7030A0"/>
                </a:solidFill>
                <a:latin typeface="+mj-lt"/>
                <a:ea typeface="ＭＳ Ｐゴシック"/>
              </a:rPr>
              <a:t>su</a:t>
            </a:r>
            <a:r>
              <a:rPr lang="en-GB" sz="2100" b="1" strike="noStrike" spc="-1" dirty="0">
                <a:solidFill>
                  <a:srgbClr val="7030A0"/>
                </a:solidFill>
                <a:latin typeface="+mj-lt"/>
                <a:ea typeface="ＭＳ Ｐゴシック"/>
              </a:rPr>
              <a:t> 152 </a:t>
            </a:r>
            <a:r>
              <a:rPr lang="en-GB" sz="2100" b="1" strike="noStrike" spc="-1" dirty="0" err="1">
                <a:solidFill>
                  <a:srgbClr val="7030A0"/>
                </a:solidFill>
                <a:latin typeface="+mj-lt"/>
                <a:ea typeface="ＭＳ Ｐゴシック"/>
              </a:rPr>
              <a:t>Paesi</a:t>
            </a:r>
            <a:r>
              <a:rPr lang="en-GB" sz="2100" b="1" strike="noStrike" spc="-1" dirty="0">
                <a:solidFill>
                  <a:srgbClr val="7030A0"/>
                </a:solidFill>
                <a:latin typeface="+mj-lt"/>
                <a:ea typeface="ＭＳ Ｐゴシック"/>
              </a:rPr>
              <a:t> </a:t>
            </a:r>
            <a:r>
              <a:rPr lang="en-GB" sz="2100" b="0" strike="noStrike" spc="-1" dirty="0">
                <a:solidFill>
                  <a:srgbClr val="000000"/>
                </a:solidFill>
                <a:latin typeface="+mj-lt"/>
                <a:ea typeface="ＭＳ Ｐゴシック"/>
              </a:rPr>
              <a:t>per </a:t>
            </a:r>
            <a:r>
              <a:rPr lang="en-GB" sz="2100" b="0" strike="noStrike" spc="-1" dirty="0" err="1">
                <a:solidFill>
                  <a:srgbClr val="000000"/>
                </a:solidFill>
                <a:latin typeface="+mj-lt"/>
                <a:ea typeface="ＭＳ Ｐゴシック"/>
              </a:rPr>
              <a:t>livello</a:t>
            </a:r>
            <a:r>
              <a:rPr lang="en-GB" sz="2100" b="0" strike="noStrike" spc="-1" dirty="0">
                <a:solidFill>
                  <a:srgbClr val="000000"/>
                </a:solidFill>
                <a:latin typeface="+mj-lt"/>
                <a:ea typeface="ＭＳ Ｐゴシック"/>
              </a:rPr>
              <a:t> di </a:t>
            </a:r>
            <a:r>
              <a:rPr lang="en-GB" sz="2100" b="0" i="1" strike="noStrike" spc="-1" dirty="0" err="1">
                <a:solidFill>
                  <a:srgbClr val="000000"/>
                </a:solidFill>
                <a:latin typeface="+mj-lt"/>
                <a:ea typeface="ＭＳ Ｐゴシック"/>
              </a:rPr>
              <a:t>spesa</a:t>
            </a:r>
            <a:r>
              <a:rPr lang="en-GB" sz="2100" b="0" i="1" strike="noStrike" spc="-1" dirty="0">
                <a:solidFill>
                  <a:srgbClr val="000000"/>
                </a:solidFill>
                <a:latin typeface="+mj-lt"/>
                <a:ea typeface="ＭＳ Ｐゴシック"/>
              </a:rPr>
              <a:t> </a:t>
            </a:r>
            <a:r>
              <a:rPr lang="en-GB" sz="2100" b="0" i="1" strike="noStrike" spc="-1" dirty="0" err="1">
                <a:solidFill>
                  <a:srgbClr val="000000"/>
                </a:solidFill>
                <a:latin typeface="+mj-lt"/>
                <a:ea typeface="ＭＳ Ｐゴシック"/>
              </a:rPr>
              <a:t>pubblica</a:t>
            </a:r>
            <a:r>
              <a:rPr lang="en-GB" sz="2100" b="0" i="1" strike="noStrike" spc="-1" dirty="0">
                <a:solidFill>
                  <a:srgbClr val="000000"/>
                </a:solidFill>
                <a:latin typeface="+mj-lt"/>
                <a:ea typeface="ＭＳ Ｐゴシック"/>
              </a:rPr>
              <a:t> per la </a:t>
            </a:r>
            <a:r>
              <a:rPr lang="en-GB" sz="2100" b="1" i="1" strike="noStrike" spc="-1" dirty="0" err="1" smtClean="0">
                <a:solidFill>
                  <a:srgbClr val="000000"/>
                </a:solidFill>
                <a:latin typeface="+mj-lt"/>
                <a:ea typeface="ＭＳ Ｐゴシック"/>
              </a:rPr>
              <a:t>sanità</a:t>
            </a:r>
            <a:endParaRPr lang="en-GB" sz="2100" b="1" i="1" strike="noStrike" spc="-1" dirty="0" smtClean="0">
              <a:solidFill>
                <a:srgbClr val="000000"/>
              </a:solidFill>
              <a:latin typeface="+mj-lt"/>
              <a:ea typeface="ＭＳ Ｐゴシック"/>
            </a:endParaRPr>
          </a:p>
          <a:p>
            <a:pPr marL="342900" indent="-342900" algn="just">
              <a:buFont typeface="Courier New" panose="02070309020205020404" pitchFamily="49" charset="0"/>
              <a:buChar char="o"/>
            </a:pPr>
            <a:endParaRPr lang="en-GB" sz="2100" b="1" i="1" spc="-1" dirty="0">
              <a:solidFill>
                <a:srgbClr val="000000"/>
              </a:solidFill>
              <a:latin typeface="+mj-lt"/>
              <a:ea typeface="ＭＳ Ｐゴシック"/>
            </a:endParaRPr>
          </a:p>
          <a:p>
            <a:pPr marL="342900" indent="-342900" algn="just">
              <a:buFont typeface="Courier New" panose="02070309020205020404" pitchFamily="49" charset="0"/>
              <a:buChar char="o"/>
            </a:pPr>
            <a:r>
              <a:rPr lang="en-GB" sz="2100" b="1" strike="noStrike" spc="-1" dirty="0" err="1" smtClean="0">
                <a:solidFill>
                  <a:srgbClr val="000000"/>
                </a:solidFill>
                <a:latin typeface="+mj-lt"/>
                <a:ea typeface="ＭＳ Ｐゴシック"/>
              </a:rPr>
              <a:t>Istruzione</a:t>
            </a:r>
            <a:r>
              <a:rPr lang="en-GB" sz="2100" b="1" strike="noStrike" spc="-1" dirty="0" smtClean="0">
                <a:solidFill>
                  <a:srgbClr val="000000"/>
                </a:solidFill>
                <a:latin typeface="+mj-lt"/>
                <a:ea typeface="ＭＳ Ｐゴシック"/>
              </a:rPr>
              <a:t> </a:t>
            </a:r>
            <a:r>
              <a:rPr lang="en-GB" sz="2100" b="1" strike="noStrike" spc="-1" dirty="0">
                <a:solidFill>
                  <a:srgbClr val="000000"/>
                </a:solidFill>
                <a:latin typeface="+mj-lt"/>
                <a:ea typeface="ＭＳ Ｐゴシック"/>
              </a:rPr>
              <a:t>e salute</a:t>
            </a:r>
            <a:r>
              <a:rPr lang="en-GB" sz="2100" b="0" strike="noStrike" spc="-1" dirty="0">
                <a:solidFill>
                  <a:srgbClr val="000000"/>
                </a:solidFill>
                <a:latin typeface="+mj-lt"/>
                <a:ea typeface="ＭＳ Ｐゴシック"/>
              </a:rPr>
              <a:t>: </a:t>
            </a:r>
            <a:r>
              <a:rPr lang="en-GB" sz="2100" b="0" strike="noStrike" spc="-1" dirty="0" err="1">
                <a:solidFill>
                  <a:srgbClr val="000000"/>
                </a:solidFill>
                <a:latin typeface="+mj-lt"/>
                <a:ea typeface="ＭＳ Ｐゴシック"/>
              </a:rPr>
              <a:t>spesa</a:t>
            </a:r>
            <a:r>
              <a:rPr lang="en-GB" sz="2100" b="0" strike="noStrike" spc="-1" dirty="0">
                <a:solidFill>
                  <a:srgbClr val="000000"/>
                </a:solidFill>
                <a:latin typeface="+mj-lt"/>
                <a:ea typeface="ＭＳ Ｐゴシック"/>
              </a:rPr>
              <a:t> in </a:t>
            </a:r>
            <a:r>
              <a:rPr lang="en-GB" sz="2100" b="0" strike="noStrike" spc="-1" dirty="0" err="1">
                <a:solidFill>
                  <a:srgbClr val="000000"/>
                </a:solidFill>
                <a:latin typeface="+mj-lt"/>
                <a:ea typeface="ＭＳ Ｐゴシック"/>
              </a:rPr>
              <a:t>calo</a:t>
            </a:r>
            <a:r>
              <a:rPr lang="en-GB" sz="2100" b="0" strike="noStrike" spc="-1" dirty="0">
                <a:solidFill>
                  <a:srgbClr val="000000"/>
                </a:solidFill>
                <a:latin typeface="+mj-lt"/>
                <a:ea typeface="ＭＳ Ｐゴシック"/>
              </a:rPr>
              <a:t> </a:t>
            </a:r>
            <a:r>
              <a:rPr lang="en-GB" sz="2100" b="0" strike="noStrike" spc="-1" dirty="0" err="1">
                <a:solidFill>
                  <a:srgbClr val="000000"/>
                </a:solidFill>
                <a:latin typeface="+mj-lt"/>
                <a:ea typeface="ＭＳ Ｐゴシック"/>
              </a:rPr>
              <a:t>negli</a:t>
            </a:r>
            <a:r>
              <a:rPr lang="en-GB" sz="2100" b="0" strike="noStrike" spc="-1" dirty="0">
                <a:solidFill>
                  <a:srgbClr val="000000"/>
                </a:solidFill>
                <a:latin typeface="+mj-lt"/>
                <a:ea typeface="ＭＳ Ｐゴシック"/>
              </a:rPr>
              <a:t> </a:t>
            </a:r>
            <a:r>
              <a:rPr lang="en-GB" sz="2100" b="0" strike="noStrike" spc="-1" dirty="0" err="1">
                <a:solidFill>
                  <a:srgbClr val="000000"/>
                </a:solidFill>
                <a:latin typeface="+mj-lt"/>
                <a:ea typeface="ＭＳ Ｐゴシック"/>
              </a:rPr>
              <a:t>ultimi</a:t>
            </a:r>
            <a:r>
              <a:rPr lang="en-GB" sz="2100" b="0" strike="noStrike" spc="-1" dirty="0">
                <a:solidFill>
                  <a:srgbClr val="000000"/>
                </a:solidFill>
                <a:latin typeface="+mj-lt"/>
                <a:ea typeface="ＭＳ Ｐゴシック"/>
              </a:rPr>
              <a:t> </a:t>
            </a:r>
            <a:r>
              <a:rPr lang="en-GB" sz="2100" b="0" strike="noStrike" spc="-1" dirty="0" err="1">
                <a:solidFill>
                  <a:srgbClr val="000000"/>
                </a:solidFill>
                <a:latin typeface="+mj-lt"/>
                <a:ea typeface="ＭＳ Ｐゴシック"/>
              </a:rPr>
              <a:t>anni</a:t>
            </a:r>
            <a:r>
              <a:rPr lang="en-GB" sz="2100" b="0" strike="noStrike" spc="-1" dirty="0">
                <a:solidFill>
                  <a:srgbClr val="000000"/>
                </a:solidFill>
                <a:latin typeface="+mj-lt"/>
                <a:ea typeface="ＭＳ Ｐゴシック"/>
              </a:rPr>
              <a:t> (in % del </a:t>
            </a:r>
            <a:r>
              <a:rPr lang="en-GB" sz="2100" b="0" strike="noStrike" spc="-1" dirty="0" smtClean="0">
                <a:solidFill>
                  <a:srgbClr val="000000"/>
                </a:solidFill>
                <a:latin typeface="+mj-lt"/>
                <a:ea typeface="ＭＳ Ｐゴシック"/>
              </a:rPr>
              <a:t>PIL)</a:t>
            </a:r>
            <a:endParaRPr lang="en-GB" sz="2100" dirty="0" smtClean="0">
              <a:latin typeface="+mj-lt"/>
            </a:endParaRPr>
          </a:p>
          <a:p>
            <a:pPr marL="342900" indent="-342900" algn="just">
              <a:buFont typeface="Courier New" panose="02070309020205020404" pitchFamily="49" charset="0"/>
              <a:buChar char="o"/>
            </a:pPr>
            <a:endParaRPr lang="en-GB" sz="2100" b="1" strike="noStrike" spc="-1" dirty="0">
              <a:solidFill>
                <a:srgbClr val="000000"/>
              </a:solidFill>
              <a:latin typeface="+mj-lt"/>
              <a:ea typeface="ＭＳ Ｐゴシック"/>
            </a:endParaRPr>
          </a:p>
          <a:p>
            <a:pPr marL="342900" indent="-342900" algn="just">
              <a:buFont typeface="Courier New" panose="02070309020205020404" pitchFamily="49" charset="0"/>
              <a:buChar char="o"/>
            </a:pPr>
            <a:r>
              <a:rPr lang="en-GB" sz="2100" b="1" strike="noStrike" spc="-1" dirty="0" err="1" smtClean="0">
                <a:solidFill>
                  <a:srgbClr val="000000"/>
                </a:solidFill>
                <a:latin typeface="+mj-lt"/>
                <a:ea typeface="ＭＳ Ｐゴシック"/>
              </a:rPr>
              <a:t>Dispersione</a:t>
            </a:r>
            <a:r>
              <a:rPr lang="en-GB" sz="2100" b="1" strike="noStrike" spc="-1" dirty="0" smtClean="0">
                <a:solidFill>
                  <a:srgbClr val="000000"/>
                </a:solidFill>
                <a:latin typeface="+mj-lt"/>
                <a:ea typeface="ＭＳ Ｐゴシック"/>
              </a:rPr>
              <a:t> </a:t>
            </a:r>
            <a:r>
              <a:rPr lang="en-GB" sz="2100" b="1" strike="noStrike" spc="-1" dirty="0" err="1" smtClean="0">
                <a:solidFill>
                  <a:srgbClr val="000000"/>
                </a:solidFill>
                <a:latin typeface="+mj-lt"/>
                <a:ea typeface="ＭＳ Ｐゴシック"/>
              </a:rPr>
              <a:t>scolastica</a:t>
            </a:r>
            <a:r>
              <a:rPr lang="en-GB" sz="2100" b="1" strike="noStrike" spc="-1" dirty="0" smtClean="0">
                <a:solidFill>
                  <a:srgbClr val="000000"/>
                </a:solidFill>
                <a:latin typeface="+mj-lt"/>
                <a:ea typeface="ＭＳ Ｐゴシック"/>
              </a:rPr>
              <a:t> Italia </a:t>
            </a:r>
            <a:r>
              <a:rPr lang="en-GB" sz="2100" b="0" strike="noStrike" spc="-1" dirty="0" smtClean="0">
                <a:solidFill>
                  <a:srgbClr val="000000"/>
                </a:solidFill>
                <a:latin typeface="+mj-lt"/>
                <a:ea typeface="ＭＳ Ｐゴシック"/>
              </a:rPr>
              <a:t>13,6</a:t>
            </a:r>
            <a:r>
              <a:rPr lang="en-GB" sz="2100" b="0" strike="noStrike" spc="-1" dirty="0">
                <a:solidFill>
                  <a:srgbClr val="000000"/>
                </a:solidFill>
                <a:latin typeface="+mj-lt"/>
                <a:ea typeface="ＭＳ Ｐゴシック"/>
              </a:rPr>
              <a:t>% </a:t>
            </a:r>
            <a:r>
              <a:rPr lang="en-GB" sz="2100" b="0" strike="noStrike" spc="-1" dirty="0" err="1">
                <a:solidFill>
                  <a:srgbClr val="000000"/>
                </a:solidFill>
                <a:latin typeface="+mj-lt"/>
                <a:ea typeface="ＭＳ Ｐゴシック"/>
              </a:rPr>
              <a:t>nel</a:t>
            </a:r>
            <a:r>
              <a:rPr lang="en-GB" sz="2100" b="0" strike="noStrike" spc="-1" dirty="0">
                <a:solidFill>
                  <a:srgbClr val="000000"/>
                </a:solidFill>
                <a:latin typeface="+mj-lt"/>
                <a:ea typeface="ＭＳ Ｐゴシック"/>
              </a:rPr>
              <a:t> 2016 </a:t>
            </a:r>
            <a:r>
              <a:rPr lang="en-GB" sz="2100" b="0" strike="noStrike" spc="-1" dirty="0" err="1">
                <a:solidFill>
                  <a:srgbClr val="000000"/>
                </a:solidFill>
                <a:latin typeface="+mj-lt"/>
                <a:ea typeface="ＭＳ Ｐゴシック"/>
              </a:rPr>
              <a:t>contro</a:t>
            </a:r>
            <a:r>
              <a:rPr lang="en-GB" sz="2100" b="0" strike="noStrike" spc="-1" dirty="0">
                <a:solidFill>
                  <a:srgbClr val="000000"/>
                </a:solidFill>
                <a:latin typeface="+mj-lt"/>
                <a:ea typeface="ＭＳ Ｐゴシック"/>
              </a:rPr>
              <a:t> la media UE28 di 10,7</a:t>
            </a:r>
            <a:r>
              <a:rPr lang="en-GB" sz="2100" b="0" strike="noStrike" spc="-1" dirty="0" smtClean="0">
                <a:solidFill>
                  <a:srgbClr val="000000"/>
                </a:solidFill>
                <a:latin typeface="+mj-lt"/>
                <a:ea typeface="ＭＳ Ｐゴシック"/>
              </a:rPr>
              <a:t>%</a:t>
            </a:r>
          </a:p>
          <a:p>
            <a:pPr marL="342900" indent="-342900" algn="just">
              <a:buFont typeface="Courier New" panose="02070309020205020404" pitchFamily="49" charset="0"/>
              <a:buChar char="o"/>
            </a:pPr>
            <a:endParaRPr lang="en-GB" sz="2100" spc="-1" dirty="0">
              <a:solidFill>
                <a:srgbClr val="000000"/>
              </a:solidFill>
              <a:latin typeface="+mj-lt"/>
              <a:ea typeface="ＭＳ Ｐゴシック"/>
            </a:endParaRPr>
          </a:p>
          <a:p>
            <a:pPr marL="342900" indent="-342900" algn="just">
              <a:buFont typeface="Courier New" panose="02070309020205020404" pitchFamily="49" charset="0"/>
              <a:buChar char="o"/>
            </a:pPr>
            <a:r>
              <a:rPr lang="en-GB" sz="2100" b="1" spc="-1" dirty="0">
                <a:solidFill>
                  <a:srgbClr val="000000"/>
                </a:solidFill>
                <a:latin typeface="+mj-lt"/>
                <a:ea typeface="ＭＳ Ｐゴシック"/>
              </a:rPr>
              <a:t>1</a:t>
            </a:r>
            <a:r>
              <a:rPr lang="en-GB" sz="2100" b="1" spc="-1" dirty="0" smtClean="0">
                <a:solidFill>
                  <a:srgbClr val="000000"/>
                </a:solidFill>
                <a:latin typeface="+mj-lt"/>
                <a:ea typeface="ＭＳ Ｐゴシック"/>
              </a:rPr>
              <a:t> </a:t>
            </a:r>
            <a:r>
              <a:rPr lang="en-GB" sz="2100" b="1" spc="-1" dirty="0" err="1" smtClean="0">
                <a:solidFill>
                  <a:srgbClr val="000000"/>
                </a:solidFill>
                <a:latin typeface="+mj-lt"/>
                <a:ea typeface="ＭＳ Ｐゴシック"/>
              </a:rPr>
              <a:t>famiglia</a:t>
            </a:r>
            <a:r>
              <a:rPr lang="en-GB" sz="2100" b="1" spc="-1" dirty="0" smtClean="0">
                <a:solidFill>
                  <a:srgbClr val="000000"/>
                </a:solidFill>
                <a:latin typeface="+mj-lt"/>
                <a:ea typeface="ＭＳ Ｐゴシック"/>
              </a:rPr>
              <a:t> </a:t>
            </a:r>
            <a:r>
              <a:rPr lang="en-GB" sz="2100" b="1" spc="-1" dirty="0" err="1" smtClean="0">
                <a:solidFill>
                  <a:srgbClr val="000000"/>
                </a:solidFill>
                <a:latin typeface="+mj-lt"/>
                <a:ea typeface="ＭＳ Ｐゴシック"/>
              </a:rPr>
              <a:t>su</a:t>
            </a:r>
            <a:r>
              <a:rPr lang="en-GB" sz="2100" b="1" spc="-1" dirty="0" smtClean="0">
                <a:solidFill>
                  <a:srgbClr val="000000"/>
                </a:solidFill>
                <a:latin typeface="+mj-lt"/>
                <a:ea typeface="ＭＳ Ｐゴシック"/>
              </a:rPr>
              <a:t> 4 </a:t>
            </a:r>
            <a:r>
              <a:rPr lang="it-IT" sz="2100" b="1" spc="-1" dirty="0" smtClean="0">
                <a:solidFill>
                  <a:srgbClr val="000000"/>
                </a:solidFill>
                <a:latin typeface="+mj-lt"/>
                <a:ea typeface="ＭＳ Ｐゴシック"/>
              </a:rPr>
              <a:t>ha </a:t>
            </a:r>
            <a:r>
              <a:rPr lang="it-IT" sz="2100" b="1" spc="-1" dirty="0">
                <a:solidFill>
                  <a:srgbClr val="000000"/>
                </a:solidFill>
                <a:latin typeface="+mj-lt"/>
                <a:ea typeface="ＭＳ Ｐゴシック"/>
              </a:rPr>
              <a:t>difficoltà a far fronte alle spese </a:t>
            </a:r>
            <a:r>
              <a:rPr lang="it-IT" sz="2100" b="1" spc="-1" dirty="0" smtClean="0">
                <a:solidFill>
                  <a:srgbClr val="000000"/>
                </a:solidFill>
                <a:latin typeface="+mj-lt"/>
                <a:ea typeface="ＭＳ Ｐゴシック"/>
              </a:rPr>
              <a:t>mediche </a:t>
            </a:r>
            <a:r>
              <a:rPr lang="it-IT" sz="2100" spc="-1" dirty="0" smtClean="0">
                <a:solidFill>
                  <a:srgbClr val="000000"/>
                </a:solidFill>
                <a:latin typeface="+mj-lt"/>
                <a:ea typeface="ＭＳ Ｐゴシック"/>
              </a:rPr>
              <a:t>(dato rilevato da un’indagine </a:t>
            </a:r>
            <a:r>
              <a:rPr lang="it-IT" sz="2100" spc="-1" dirty="0" err="1" smtClean="0">
                <a:solidFill>
                  <a:srgbClr val="000000"/>
                </a:solidFill>
                <a:latin typeface="+mj-lt"/>
                <a:ea typeface="ＭＳ Ｐゴシック"/>
              </a:rPr>
              <a:t>Eurispes</a:t>
            </a:r>
            <a:r>
              <a:rPr lang="it-IT" sz="2100" spc="-1" dirty="0" smtClean="0">
                <a:solidFill>
                  <a:srgbClr val="000000"/>
                </a:solidFill>
                <a:latin typeface="+mj-lt"/>
                <a:ea typeface="ＭＳ Ｐゴシック"/>
              </a:rPr>
              <a:t>)</a:t>
            </a:r>
          </a:p>
          <a:p>
            <a:pPr marL="342900" indent="-342900" algn="just">
              <a:buFont typeface="Courier New" panose="02070309020205020404" pitchFamily="49" charset="0"/>
              <a:buChar char="o"/>
            </a:pPr>
            <a:r>
              <a:rPr sz="2100" dirty="0">
                <a:latin typeface="+mj-lt"/>
              </a:rPr>
              <a:t/>
            </a:r>
            <a:br>
              <a:rPr sz="2100" dirty="0">
                <a:latin typeface="+mj-lt"/>
              </a:rPr>
            </a:br>
            <a:r>
              <a:rPr sz="2100" dirty="0">
                <a:latin typeface="+mj-lt"/>
              </a:rPr>
              <a:t/>
            </a:r>
            <a:br>
              <a:rPr sz="2100" dirty="0">
                <a:latin typeface="+mj-lt"/>
              </a:rPr>
            </a:br>
            <a:endParaRPr lang="it-IT" sz="2100" dirty="0" smtClean="0">
              <a:latin typeface="+mj-lt"/>
            </a:endParaRPr>
          </a:p>
          <a:p>
            <a:pPr algn="just">
              <a:lnSpc>
                <a:spcPct val="100000"/>
              </a:lnSpc>
              <a:spcBef>
                <a:spcPts val="901"/>
              </a:spcBef>
            </a:pPr>
            <a:endParaRPr lang="en-GB" sz="2100" b="0" strike="noStrike" spc="-1" dirty="0">
              <a:latin typeface="+mj-lt"/>
            </a:endParaRPr>
          </a:p>
          <a:p>
            <a:pPr algn="just">
              <a:lnSpc>
                <a:spcPct val="100000"/>
              </a:lnSpc>
              <a:spcBef>
                <a:spcPts val="901"/>
              </a:spcBef>
            </a:pPr>
            <a:r>
              <a:rPr lang="en-GB" sz="2100" b="0" strike="noStrike" spc="-1" dirty="0">
                <a:solidFill>
                  <a:srgbClr val="000000"/>
                </a:solidFill>
                <a:latin typeface="+mj-lt"/>
                <a:ea typeface="ＭＳ Ｐゴシック"/>
              </a:rPr>
              <a:t> </a:t>
            </a:r>
            <a:endParaRPr lang="en-GB" sz="2100" b="0" strike="noStrike" spc="-1" dirty="0">
              <a:latin typeface="+mj-lt"/>
            </a:endParaRPr>
          </a:p>
        </p:txBody>
      </p:sp>
      <p:pic>
        <p:nvPicPr>
          <p:cNvPr id="150" name="Immagine 5"/>
          <p:cNvPicPr/>
          <p:nvPr/>
        </p:nvPicPr>
        <p:blipFill>
          <a:blip r:embed="rId3"/>
          <a:stretch/>
        </p:blipFill>
        <p:spPr>
          <a:xfrm>
            <a:off x="5695950" y="3521850"/>
            <a:ext cx="3108480" cy="2266950"/>
          </a:xfrm>
          <a:prstGeom prst="rect">
            <a:avLst/>
          </a:prstGeom>
          <a:ln>
            <a:noFill/>
          </a:ln>
        </p:spPr>
      </p:pic>
      <p:sp>
        <p:nvSpPr>
          <p:cNvPr id="2" name="CasellaDiTesto 1"/>
          <p:cNvSpPr txBox="1"/>
          <p:nvPr/>
        </p:nvSpPr>
        <p:spPr>
          <a:xfrm>
            <a:off x="6063090" y="2679348"/>
            <a:ext cx="2705100" cy="646331"/>
          </a:xfrm>
          <a:prstGeom prst="rect">
            <a:avLst/>
          </a:prstGeom>
          <a:noFill/>
        </p:spPr>
        <p:txBody>
          <a:bodyPr wrap="square" rtlCol="0">
            <a:spAutoFit/>
          </a:bodyPr>
          <a:lstStyle/>
          <a:p>
            <a:pPr algn="ctr"/>
            <a:r>
              <a:rPr lang="it-IT" dirty="0" smtClean="0"/>
              <a:t>Indagine Demopolis </a:t>
            </a:r>
            <a:br>
              <a:rPr lang="it-IT" dirty="0" smtClean="0"/>
            </a:br>
            <a:r>
              <a:rPr lang="it-IT" dirty="0" smtClean="0"/>
              <a:t>per Oxfam (2018)</a:t>
            </a:r>
            <a:endParaRPr lang="it-IT"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788000" y="1600200"/>
            <a:ext cx="4355280" cy="427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spcBef>
                <a:spcPts val="901"/>
              </a:spcBef>
            </a:pPr>
            <a:endParaRPr lang="en-GB" spc="-1" dirty="0">
              <a:solidFill>
                <a:srgbClr val="000000"/>
              </a:solidFill>
              <a:latin typeface="+mj-lt"/>
            </a:endParaRPr>
          </a:p>
          <a:p>
            <a:pPr algn="ctr">
              <a:spcBef>
                <a:spcPts val="901"/>
              </a:spcBef>
            </a:pPr>
            <a:endParaRPr lang="en-GB" spc="-1" dirty="0">
              <a:solidFill>
                <a:srgbClr val="000000"/>
              </a:solidFill>
              <a:latin typeface="+mj-lt"/>
            </a:endParaRPr>
          </a:p>
          <a:p>
            <a:pPr algn="ctr">
              <a:spcBef>
                <a:spcPts val="901"/>
              </a:spcBef>
            </a:pPr>
            <a:endParaRPr lang="en-GB" spc="-1" dirty="0">
              <a:solidFill>
                <a:srgbClr val="000000"/>
              </a:solidFill>
              <a:latin typeface="+mj-lt"/>
            </a:endParaRPr>
          </a:p>
          <a:p>
            <a:pPr algn="ctr">
              <a:spcBef>
                <a:spcPts val="901"/>
              </a:spcBef>
            </a:pPr>
            <a:r>
              <a:rPr lang="en-GB" sz="5400" b="1" spc="-1" dirty="0" err="1">
                <a:solidFill>
                  <a:srgbClr val="92D050"/>
                </a:solidFill>
                <a:latin typeface="+mj-lt"/>
                <a:ea typeface="ＭＳ Ｐゴシック"/>
              </a:rPr>
              <a:t>Laboratorio</a:t>
            </a:r>
            <a:r>
              <a:rPr lang="en-GB" sz="5400" b="1" spc="-1" dirty="0">
                <a:solidFill>
                  <a:srgbClr val="92D050"/>
                </a:solidFill>
                <a:latin typeface="+mj-lt"/>
                <a:ea typeface="ＭＳ Ｐゴシック"/>
              </a:rPr>
              <a:t> </a:t>
            </a:r>
            <a:r>
              <a:rPr lang="en-GB" sz="5400" b="1" spc="-1" dirty="0" smtClean="0">
                <a:solidFill>
                  <a:srgbClr val="92D050"/>
                </a:solidFill>
                <a:latin typeface="+mj-lt"/>
                <a:ea typeface="ＭＳ Ｐゴシック"/>
              </a:rPr>
              <a:t/>
            </a:r>
            <a:br>
              <a:rPr lang="en-GB" sz="5400" b="1" spc="-1" dirty="0" smtClean="0">
                <a:solidFill>
                  <a:srgbClr val="92D050"/>
                </a:solidFill>
                <a:latin typeface="+mj-lt"/>
                <a:ea typeface="ＭＳ Ｐゴシック"/>
              </a:rPr>
            </a:br>
            <a:r>
              <a:rPr lang="en-GB" sz="5400" b="1" spc="-1" dirty="0" smtClean="0">
                <a:solidFill>
                  <a:srgbClr val="92D050"/>
                </a:solidFill>
                <a:latin typeface="+mj-lt"/>
                <a:ea typeface="ＭＳ Ｐゴシック"/>
              </a:rPr>
              <a:t>II </a:t>
            </a:r>
            <a:endParaRPr lang="en-GB" sz="5400" spc="-1" dirty="0">
              <a:solidFill>
                <a:srgbClr val="92D050"/>
              </a:solidFill>
              <a:latin typeface="+mj-lt"/>
            </a:endParaRPr>
          </a:p>
        </p:txBody>
      </p:sp>
      <p:pic>
        <p:nvPicPr>
          <p:cNvPr id="100" name="Immagine 1"/>
          <p:cNvPicPr/>
          <p:nvPr/>
        </p:nvPicPr>
        <p:blipFill>
          <a:blip r:embed="rId3"/>
          <a:srcRect b="14752"/>
          <a:stretch/>
        </p:blipFill>
        <p:spPr>
          <a:xfrm>
            <a:off x="0" y="0"/>
            <a:ext cx="4571280" cy="6917760"/>
          </a:xfrm>
          <a:prstGeom prst="rect">
            <a:avLst/>
          </a:prstGeom>
          <a:ln>
            <a:noFill/>
          </a:ln>
        </p:spPr>
      </p:pic>
    </p:spTree>
    <p:extLst>
      <p:ext uri="{BB962C8B-B14F-4D97-AF65-F5344CB8AC3E}">
        <p14:creationId xmlns:p14="http://schemas.microsoft.com/office/powerpoint/2010/main" val="380711039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457200" y="274680"/>
            <a:ext cx="8228880" cy="71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GB" sz="3500" b="1" strike="noStrike" spc="-1" dirty="0">
                <a:solidFill>
                  <a:srgbClr val="92D050"/>
                </a:solidFill>
                <a:latin typeface="+mj-lt"/>
                <a:ea typeface="ＭＳ Ｐゴシック"/>
              </a:rPr>
              <a:t>SPESA </a:t>
            </a:r>
            <a:r>
              <a:rPr lang="en-GB" sz="3500" b="1" strike="noStrike" spc="-1" dirty="0" smtClean="0">
                <a:solidFill>
                  <a:srgbClr val="92D050"/>
                </a:solidFill>
                <a:latin typeface="+mj-lt"/>
                <a:ea typeface="ＭＳ Ｐゴシック"/>
              </a:rPr>
              <a:t>PUBBLICA – </a:t>
            </a:r>
            <a:r>
              <a:rPr lang="en-GB" sz="3500" b="1" strike="noStrike" spc="-1" dirty="0" err="1" smtClean="0">
                <a:solidFill>
                  <a:srgbClr val="92D050"/>
                </a:solidFill>
                <a:latin typeface="+mj-lt"/>
                <a:ea typeface="ＭＳ Ｐゴシック"/>
              </a:rPr>
              <a:t>Misure</a:t>
            </a:r>
            <a:r>
              <a:rPr lang="en-GB" sz="3500" b="1" strike="noStrike" spc="-1" dirty="0" smtClean="0">
                <a:solidFill>
                  <a:srgbClr val="92D050"/>
                </a:solidFill>
                <a:latin typeface="+mj-lt"/>
                <a:ea typeface="ＭＳ Ｐゴシック"/>
              </a:rPr>
              <a:t> di </a:t>
            </a:r>
            <a:r>
              <a:rPr lang="en-GB" sz="3500" b="1" strike="noStrike" spc="-1" dirty="0" err="1" smtClean="0">
                <a:solidFill>
                  <a:srgbClr val="92D050"/>
                </a:solidFill>
                <a:latin typeface="+mj-lt"/>
                <a:ea typeface="ＭＳ Ｐゴシック"/>
              </a:rPr>
              <a:t>intervento</a:t>
            </a:r>
            <a:r>
              <a:rPr lang="en-GB" sz="3500" b="1" strike="noStrike" spc="-1" dirty="0" smtClean="0">
                <a:solidFill>
                  <a:srgbClr val="92D050"/>
                </a:solidFill>
                <a:latin typeface="+mj-lt"/>
                <a:ea typeface="ＭＳ Ｐゴシック"/>
              </a:rPr>
              <a:t> </a:t>
            </a:r>
            <a:endParaRPr lang="en-GB" sz="3500" b="0" strike="noStrike" spc="-1" dirty="0">
              <a:solidFill>
                <a:srgbClr val="92D050"/>
              </a:solidFill>
              <a:latin typeface="+mj-lt"/>
            </a:endParaRPr>
          </a:p>
        </p:txBody>
      </p:sp>
      <p:sp>
        <p:nvSpPr>
          <p:cNvPr id="152" name="CustomShape 2"/>
          <p:cNvSpPr/>
          <p:nvPr/>
        </p:nvSpPr>
        <p:spPr>
          <a:xfrm>
            <a:off x="411120" y="1080000"/>
            <a:ext cx="8228880" cy="360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901"/>
              </a:spcBef>
            </a:pPr>
            <a:endParaRPr lang="en-GB" sz="2500" b="1" i="1" u="sng" strike="noStrike" spc="-1" dirty="0" smtClean="0">
              <a:solidFill>
                <a:srgbClr val="000000"/>
              </a:solidFill>
              <a:uFillTx/>
              <a:latin typeface="+mj-lt"/>
              <a:ea typeface="ＭＳ Ｐゴシック"/>
            </a:endParaRPr>
          </a:p>
          <a:p>
            <a:pPr algn="ctr">
              <a:lnSpc>
                <a:spcPct val="100000"/>
              </a:lnSpc>
              <a:spcBef>
                <a:spcPts val="901"/>
              </a:spcBef>
            </a:pPr>
            <a:r>
              <a:rPr lang="it-IT" sz="2200" b="1" i="1" u="sng" spc="-1" dirty="0">
                <a:solidFill>
                  <a:srgbClr val="000000"/>
                </a:solidFill>
                <a:latin typeface="+mj-lt"/>
                <a:ea typeface="ＭＳ Ｐゴシック"/>
              </a:rPr>
              <a:t>Un livello adeguato (quantitativamente e qualitativamente) di investimenti pubblici in salute, istruzione  e sicurezza sociale </a:t>
            </a:r>
            <a:br>
              <a:rPr lang="it-IT" sz="2200" b="1" i="1" u="sng" spc="-1" dirty="0">
                <a:solidFill>
                  <a:srgbClr val="000000"/>
                </a:solidFill>
                <a:latin typeface="+mj-lt"/>
                <a:ea typeface="ＭＳ Ｐゴシック"/>
              </a:rPr>
            </a:br>
            <a:r>
              <a:rPr lang="it-IT" sz="2200" b="1" i="1" u="sng" spc="-1" dirty="0">
                <a:solidFill>
                  <a:srgbClr val="000000"/>
                </a:solidFill>
                <a:latin typeface="+mj-lt"/>
                <a:ea typeface="ＭＳ Ｐゴシック"/>
              </a:rPr>
              <a:t>è in grado di livellare le disuguaglianze di reddito </a:t>
            </a:r>
            <a:endParaRPr lang="en-GB" sz="2200" b="1" i="1" u="sng" strike="noStrike" spc="-1" dirty="0" smtClean="0">
              <a:solidFill>
                <a:srgbClr val="000000"/>
              </a:solidFill>
              <a:uFillTx/>
              <a:latin typeface="+mj-lt"/>
              <a:ea typeface="ＭＳ Ｐゴシック"/>
            </a:endParaRPr>
          </a:p>
          <a:p>
            <a:pPr>
              <a:lnSpc>
                <a:spcPct val="100000"/>
              </a:lnSpc>
              <a:spcBef>
                <a:spcPts val="901"/>
              </a:spcBef>
            </a:pPr>
            <a:endParaRPr lang="en-GB" sz="2500" b="1" i="1" u="sng" strike="noStrike" spc="-1" dirty="0" smtClean="0">
              <a:solidFill>
                <a:srgbClr val="000000"/>
              </a:solidFill>
              <a:uFillTx/>
              <a:latin typeface="+mj-lt"/>
              <a:ea typeface="ＭＳ Ｐゴシック"/>
            </a:endParaRPr>
          </a:p>
          <a:p>
            <a:pPr algn="just">
              <a:lnSpc>
                <a:spcPct val="100000"/>
              </a:lnSpc>
              <a:spcBef>
                <a:spcPts val="901"/>
              </a:spcBef>
            </a:pPr>
            <a:r>
              <a:rPr lang="en-GB" sz="2200" b="1" i="1" u="sng" strike="noStrike" spc="-1" dirty="0" smtClean="0">
                <a:solidFill>
                  <a:srgbClr val="000000"/>
                </a:solidFill>
                <a:uFillTx/>
                <a:latin typeface="+mj-lt"/>
                <a:ea typeface="ＭＳ Ｐゴシック"/>
              </a:rPr>
              <a:t>Pro-poor</a:t>
            </a:r>
            <a:r>
              <a:rPr lang="en-GB" sz="2200" b="0" i="1" strike="noStrike" spc="-1" dirty="0" smtClean="0">
                <a:solidFill>
                  <a:srgbClr val="000000"/>
                </a:solidFill>
                <a:latin typeface="+mj-lt"/>
                <a:ea typeface="ＭＳ Ｐゴシック"/>
              </a:rPr>
              <a:t> </a:t>
            </a:r>
            <a:r>
              <a:rPr lang="en-GB" sz="2200" b="0" i="1" strike="noStrike" spc="-1" dirty="0">
                <a:solidFill>
                  <a:srgbClr val="000000"/>
                </a:solidFill>
                <a:latin typeface="+mj-lt"/>
                <a:ea typeface="ＭＳ Ｐゴシック"/>
              </a:rPr>
              <a:t>public spending</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una</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spesa</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pubblica</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capace</a:t>
            </a:r>
            <a:r>
              <a:rPr lang="en-GB" sz="2200" b="0" strike="noStrike" spc="-1" dirty="0">
                <a:solidFill>
                  <a:srgbClr val="000000"/>
                </a:solidFill>
                <a:latin typeface="+mj-lt"/>
                <a:ea typeface="ＭＳ Ｐゴシック"/>
              </a:rPr>
              <a:t> di fare </a:t>
            </a:r>
            <a:r>
              <a:rPr lang="en-GB" sz="2200" b="0" i="1" strike="noStrike" spc="-1" dirty="0">
                <a:solidFill>
                  <a:srgbClr val="000000"/>
                </a:solidFill>
                <a:latin typeface="+mj-lt"/>
                <a:ea typeface="ＭＳ Ｐゴシック"/>
              </a:rPr>
              <a:t>in </a:t>
            </a:r>
            <a:r>
              <a:rPr lang="en-GB" sz="2200" b="0" i="1" strike="noStrike" spc="-1" dirty="0" err="1">
                <a:solidFill>
                  <a:srgbClr val="000000"/>
                </a:solidFill>
                <a:latin typeface="+mj-lt"/>
                <a:ea typeface="ＭＳ Ｐゴシック"/>
              </a:rPr>
              <a:t>modo</a:t>
            </a:r>
            <a:r>
              <a:rPr lang="en-GB" sz="2200" b="0" i="1" strike="noStrike" spc="-1" dirty="0">
                <a:solidFill>
                  <a:srgbClr val="000000"/>
                </a:solidFill>
                <a:latin typeface="+mj-lt"/>
                <a:ea typeface="ＭＳ Ｐゴシック"/>
              </a:rPr>
              <a:t> </a:t>
            </a:r>
            <a:r>
              <a:rPr lang="en-GB" sz="2200" b="0" i="1" strike="noStrike" spc="-1" dirty="0" err="1">
                <a:solidFill>
                  <a:srgbClr val="000000"/>
                </a:solidFill>
                <a:latin typeface="+mj-lt"/>
                <a:ea typeface="ＭＳ Ｐゴシック"/>
              </a:rPr>
              <a:t>sostanziale</a:t>
            </a:r>
            <a:r>
              <a:rPr lang="en-GB" sz="2200" b="0" i="1" strike="noStrike" spc="-1" dirty="0">
                <a:solidFill>
                  <a:srgbClr val="000000"/>
                </a:solidFill>
                <a:latin typeface="+mj-lt"/>
                <a:ea typeface="ＭＳ Ｐゴシック"/>
              </a:rPr>
              <a:t> </a:t>
            </a:r>
            <a:r>
              <a:rPr lang="en-GB" sz="2200" b="0" strike="noStrike" spc="-1" dirty="0">
                <a:solidFill>
                  <a:srgbClr val="000000"/>
                </a:solidFill>
                <a:latin typeface="+mj-lt"/>
                <a:ea typeface="ＭＳ Ｐゴシック"/>
              </a:rPr>
              <a:t>la </a:t>
            </a:r>
            <a:r>
              <a:rPr lang="en-GB" sz="2200" b="0" strike="noStrike" spc="-1" dirty="0" err="1">
                <a:solidFill>
                  <a:srgbClr val="000000"/>
                </a:solidFill>
                <a:latin typeface="+mj-lt"/>
                <a:ea typeface="ＭＳ Ｐゴシック"/>
              </a:rPr>
              <a:t>differenza</a:t>
            </a:r>
            <a:r>
              <a:rPr lang="en-GB" sz="2200" b="0" strike="noStrike" spc="-1" dirty="0">
                <a:solidFill>
                  <a:srgbClr val="000000"/>
                </a:solidFill>
                <a:latin typeface="+mj-lt"/>
                <a:ea typeface="ＭＳ Ｐゴシック"/>
              </a:rPr>
              <a:t> per le </a:t>
            </a:r>
            <a:r>
              <a:rPr lang="en-GB" sz="2200" b="0" strike="noStrike" spc="-1" dirty="0" err="1">
                <a:solidFill>
                  <a:srgbClr val="000000"/>
                </a:solidFill>
                <a:latin typeface="+mj-lt"/>
                <a:ea typeface="ＭＳ Ｐゴシック"/>
              </a:rPr>
              <a:t>fasce</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più</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povere</a:t>
            </a:r>
            <a:r>
              <a:rPr lang="en-GB" sz="2200" b="0" strike="noStrike" spc="-1" dirty="0">
                <a:solidFill>
                  <a:srgbClr val="000000"/>
                </a:solidFill>
                <a:latin typeface="+mj-lt"/>
                <a:ea typeface="ＭＳ Ｐゴシック"/>
              </a:rPr>
              <a:t> e </a:t>
            </a:r>
            <a:r>
              <a:rPr lang="en-GB" sz="2200" b="0" strike="noStrike" spc="-1" dirty="0" err="1">
                <a:solidFill>
                  <a:srgbClr val="000000"/>
                </a:solidFill>
                <a:latin typeface="+mj-lt"/>
                <a:ea typeface="ＭＳ Ｐゴシック"/>
              </a:rPr>
              <a:t>vulnerabili</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della</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popolazione</a:t>
            </a:r>
            <a:r>
              <a:rPr lang="en-GB" sz="2200" b="0" strike="noStrike" spc="-1" dirty="0">
                <a:solidFill>
                  <a:srgbClr val="000000"/>
                </a:solidFill>
                <a:latin typeface="+mj-lt"/>
                <a:ea typeface="ＭＳ Ｐゴシック"/>
              </a:rPr>
              <a:t>. </a:t>
            </a:r>
            <a:endParaRPr lang="en-GB" sz="2200" b="0" strike="noStrike" spc="-1" dirty="0" smtClean="0">
              <a:solidFill>
                <a:srgbClr val="000000"/>
              </a:solidFill>
              <a:latin typeface="+mj-lt"/>
              <a:ea typeface="ＭＳ Ｐゴシック"/>
            </a:endParaRPr>
          </a:p>
          <a:p>
            <a:pPr algn="just">
              <a:lnSpc>
                <a:spcPct val="100000"/>
              </a:lnSpc>
              <a:spcBef>
                <a:spcPts val="901"/>
              </a:spcBef>
            </a:pPr>
            <a:r>
              <a:rPr sz="2200" dirty="0">
                <a:latin typeface="+mj-lt"/>
              </a:rPr>
              <a:t/>
            </a:r>
            <a:br>
              <a:rPr sz="2200" dirty="0">
                <a:latin typeface="+mj-lt"/>
              </a:rPr>
            </a:br>
            <a:r>
              <a:rPr lang="en-GB" sz="2200" b="0" strike="noStrike" spc="-1" dirty="0">
                <a:solidFill>
                  <a:srgbClr val="000000"/>
                </a:solidFill>
                <a:latin typeface="+mj-lt"/>
                <a:ea typeface="ＭＳ Ｐゴシック"/>
              </a:rPr>
              <a:t>La </a:t>
            </a:r>
            <a:r>
              <a:rPr lang="en-GB" sz="2200" b="0" strike="noStrike" spc="-1" dirty="0" err="1">
                <a:solidFill>
                  <a:srgbClr val="000000"/>
                </a:solidFill>
                <a:latin typeface="+mj-lt"/>
                <a:ea typeface="ＭＳ Ｐゴシック"/>
              </a:rPr>
              <a:t>risposta</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pubblica</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alla</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domanda</a:t>
            </a:r>
            <a:r>
              <a:rPr lang="en-GB" sz="2200" b="0" strike="noStrike" spc="-1" dirty="0">
                <a:solidFill>
                  <a:srgbClr val="000000"/>
                </a:solidFill>
                <a:latin typeface="+mj-lt"/>
                <a:ea typeface="ＭＳ Ｐゴシック"/>
              </a:rPr>
              <a:t> di </a:t>
            </a:r>
            <a:r>
              <a:rPr lang="en-GB" sz="2200" b="0" strike="noStrike" spc="-1" dirty="0" err="1">
                <a:solidFill>
                  <a:srgbClr val="000000"/>
                </a:solidFill>
                <a:latin typeface="+mj-lt"/>
                <a:ea typeface="ＭＳ Ｐゴシック"/>
              </a:rPr>
              <a:t>servizi</a:t>
            </a:r>
            <a:r>
              <a:rPr lang="en-GB" sz="2200" b="0" strike="noStrike" spc="-1" dirty="0">
                <a:solidFill>
                  <a:srgbClr val="000000"/>
                </a:solidFill>
                <a:latin typeface="+mj-lt"/>
                <a:ea typeface="ＭＳ Ｐゴシック"/>
              </a:rPr>
              <a:t> </a:t>
            </a:r>
            <a:r>
              <a:rPr lang="en-GB" sz="2200" b="0" u="sng" strike="noStrike" spc="-1" dirty="0">
                <a:solidFill>
                  <a:srgbClr val="000000"/>
                </a:solidFill>
                <a:uFillTx/>
                <a:latin typeface="+mj-lt"/>
                <a:ea typeface="ＭＳ Ｐゴシック"/>
              </a:rPr>
              <a:t>non</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deve</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essere</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omogenea</a:t>
            </a:r>
            <a:r>
              <a:rPr lang="en-GB" sz="2200" b="0" strike="noStrike" spc="-1" dirty="0">
                <a:solidFill>
                  <a:srgbClr val="000000"/>
                </a:solidFill>
                <a:latin typeface="+mj-lt"/>
                <a:ea typeface="ＭＳ Ｐゴシック"/>
              </a:rPr>
              <a:t> (</a:t>
            </a:r>
            <a:r>
              <a:rPr lang="en-GB" sz="2200" b="1" u="sng" strike="noStrike" spc="-1" dirty="0" err="1">
                <a:solidFill>
                  <a:srgbClr val="000000"/>
                </a:solidFill>
                <a:uFillTx/>
                <a:latin typeface="+mj-lt"/>
                <a:ea typeface="ＭＳ Ｐゴシック"/>
              </a:rPr>
              <a:t>fabbisogno</a:t>
            </a:r>
            <a:r>
              <a:rPr lang="en-GB" sz="2200" b="1" u="sng" strike="noStrike" spc="-1" dirty="0">
                <a:solidFill>
                  <a:srgbClr val="000000"/>
                </a:solidFill>
                <a:uFillTx/>
                <a:latin typeface="+mj-lt"/>
                <a:ea typeface="ＭＳ Ｐゴシック"/>
              </a:rPr>
              <a:t> </a:t>
            </a:r>
            <a:r>
              <a:rPr lang="en-GB" sz="2200" b="1" u="sng" strike="noStrike" spc="-1" dirty="0" err="1">
                <a:solidFill>
                  <a:srgbClr val="000000"/>
                </a:solidFill>
                <a:uFillTx/>
                <a:latin typeface="+mj-lt"/>
                <a:ea typeface="ＭＳ Ｐゴシック"/>
              </a:rPr>
              <a:t>indistinto</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L’efficacia</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dell’intervento</a:t>
            </a:r>
            <a:r>
              <a:rPr lang="en-GB" sz="2200" b="0" strike="noStrike" spc="-1" dirty="0">
                <a:solidFill>
                  <a:srgbClr val="000000"/>
                </a:solidFill>
                <a:latin typeface="+mj-lt"/>
                <a:ea typeface="ＭＳ Ｐゴシック"/>
              </a:rPr>
              <a:t> e </a:t>
            </a:r>
            <a:r>
              <a:rPr lang="en-GB" sz="2200" b="0" strike="noStrike" spc="-1" dirty="0" err="1">
                <a:solidFill>
                  <a:srgbClr val="000000"/>
                </a:solidFill>
                <a:latin typeface="+mj-lt"/>
                <a:ea typeface="ＭＳ Ｐゴシック"/>
              </a:rPr>
              <a:t>l’efficienza</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della</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spesa</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passa</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dall’analizzare</a:t>
            </a:r>
            <a:r>
              <a:rPr lang="en-GB" sz="2200" b="0" strike="noStrike" spc="-1" dirty="0">
                <a:solidFill>
                  <a:srgbClr val="000000"/>
                </a:solidFill>
                <a:latin typeface="+mj-lt"/>
                <a:ea typeface="ＭＳ Ｐゴシック"/>
              </a:rPr>
              <a:t> e </a:t>
            </a:r>
            <a:r>
              <a:rPr lang="en-GB" sz="2200" b="0" strike="noStrike" spc="-1" dirty="0" err="1">
                <a:solidFill>
                  <a:srgbClr val="000000"/>
                </a:solidFill>
                <a:latin typeface="+mj-lt"/>
                <a:ea typeface="ＭＳ Ｐゴシック"/>
              </a:rPr>
              <a:t>capire</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meglio</a:t>
            </a:r>
            <a:r>
              <a:rPr lang="en-GB" sz="2200" b="0" strike="noStrike" spc="-1" dirty="0">
                <a:solidFill>
                  <a:srgbClr val="000000"/>
                </a:solidFill>
                <a:latin typeface="+mj-lt"/>
                <a:ea typeface="ＭＳ Ｐゴシック"/>
              </a:rPr>
              <a:t> la </a:t>
            </a:r>
            <a:r>
              <a:rPr lang="en-GB" sz="2200" b="0" strike="noStrike" spc="-1" dirty="0" err="1">
                <a:solidFill>
                  <a:srgbClr val="000000"/>
                </a:solidFill>
                <a:latin typeface="+mj-lt"/>
                <a:ea typeface="ＭＳ Ｐゴシック"/>
              </a:rPr>
              <a:t>specificità</a:t>
            </a:r>
            <a:r>
              <a:rPr lang="en-GB" sz="2200" b="0" strike="noStrike" spc="-1" dirty="0">
                <a:solidFill>
                  <a:srgbClr val="000000"/>
                </a:solidFill>
                <a:latin typeface="+mj-lt"/>
                <a:ea typeface="ＭＳ Ｐゴシック"/>
              </a:rPr>
              <a:t> del </a:t>
            </a:r>
            <a:r>
              <a:rPr lang="en-GB" sz="2200" b="0" strike="noStrike" spc="-1" dirty="0" err="1">
                <a:solidFill>
                  <a:srgbClr val="000000"/>
                </a:solidFill>
                <a:latin typeface="+mj-lt"/>
                <a:ea typeface="ＭＳ Ｐゴシック"/>
              </a:rPr>
              <a:t>bisogno</a:t>
            </a:r>
            <a:r>
              <a:rPr lang="en-GB" sz="2200" b="0" strike="noStrike" spc="-1" dirty="0">
                <a:solidFill>
                  <a:srgbClr val="000000"/>
                </a:solidFill>
                <a:latin typeface="+mj-lt"/>
                <a:ea typeface="ＭＳ Ｐゴシック"/>
              </a:rPr>
              <a:t> di un </a:t>
            </a:r>
            <a:r>
              <a:rPr lang="en-GB" sz="2200" b="1" strike="noStrike" spc="-1" dirty="0" err="1">
                <a:solidFill>
                  <a:srgbClr val="000000"/>
                </a:solidFill>
                <a:latin typeface="+mj-lt"/>
                <a:ea typeface="ＭＳ Ｐゴシック"/>
              </a:rPr>
              <a:t>territorio</a:t>
            </a:r>
            <a:r>
              <a:rPr lang="en-GB" sz="2200" b="1" strike="noStrike" spc="-1" dirty="0">
                <a:solidFill>
                  <a:srgbClr val="000000"/>
                </a:solidFill>
                <a:latin typeface="+mj-lt"/>
                <a:ea typeface="ＭＳ Ｐゴシック"/>
              </a:rPr>
              <a:t>/</a:t>
            </a:r>
            <a:r>
              <a:rPr lang="en-GB" sz="2200" b="1" strike="noStrike" spc="-1" dirty="0" err="1">
                <a:solidFill>
                  <a:srgbClr val="000000"/>
                </a:solidFill>
                <a:latin typeface="+mj-lt"/>
                <a:ea typeface="ＭＳ Ｐゴシック"/>
              </a:rPr>
              <a:t>bacino</a:t>
            </a:r>
            <a:r>
              <a:rPr lang="en-GB" sz="2200" b="1" strike="noStrike" spc="-1" dirty="0">
                <a:solidFill>
                  <a:srgbClr val="000000"/>
                </a:solidFill>
                <a:latin typeface="+mj-lt"/>
                <a:ea typeface="ＭＳ Ｐゴシック"/>
              </a:rPr>
              <a:t> </a:t>
            </a:r>
            <a:r>
              <a:rPr lang="en-GB" sz="2200" b="1" strike="noStrike" spc="-1" dirty="0" err="1">
                <a:solidFill>
                  <a:srgbClr val="000000"/>
                </a:solidFill>
                <a:latin typeface="+mj-lt"/>
                <a:ea typeface="ＭＳ Ｐゴシック"/>
              </a:rPr>
              <a:t>demografico</a:t>
            </a:r>
            <a:r>
              <a:rPr lang="en-GB" sz="2200" b="0" strike="noStrike" spc="-1" dirty="0">
                <a:solidFill>
                  <a:srgbClr val="000000"/>
                </a:solidFill>
                <a:latin typeface="+mj-lt"/>
                <a:ea typeface="ＭＳ Ｐゴシック"/>
              </a:rPr>
              <a:t>  </a:t>
            </a:r>
            <a:endParaRPr lang="en-GB" sz="2200" b="0" strike="noStrike" spc="-1" dirty="0">
              <a:latin typeface="+mj-lt"/>
            </a:endParaRPr>
          </a:p>
          <a:p>
            <a:pPr algn="just">
              <a:lnSpc>
                <a:spcPct val="100000"/>
              </a:lnSpc>
              <a:spcBef>
                <a:spcPts val="901"/>
              </a:spcBef>
            </a:pPr>
            <a:r>
              <a:rPr sz="2200" dirty="0">
                <a:latin typeface="+mj-lt"/>
              </a:rPr>
              <a:t/>
            </a:r>
            <a:br>
              <a:rPr sz="2200" dirty="0">
                <a:latin typeface="+mj-lt"/>
              </a:rPr>
            </a:br>
            <a:r>
              <a:rPr sz="2200" dirty="0">
                <a:latin typeface="+mj-lt"/>
              </a:rPr>
              <a:t/>
            </a:r>
            <a:br>
              <a:rPr sz="2200" dirty="0">
                <a:latin typeface="+mj-lt"/>
              </a:rPr>
            </a:br>
            <a:endParaRPr lang="en-GB" sz="2200" b="0" strike="noStrike" spc="-1" dirty="0">
              <a:latin typeface="+mj-lt"/>
            </a:endParaRPr>
          </a:p>
          <a:p>
            <a:pPr>
              <a:lnSpc>
                <a:spcPct val="100000"/>
              </a:lnSpc>
              <a:spcBef>
                <a:spcPts val="901"/>
              </a:spcBef>
            </a:pPr>
            <a:r>
              <a:rPr lang="en-GB" sz="1800" b="0" strike="noStrike" spc="-1" dirty="0">
                <a:solidFill>
                  <a:srgbClr val="000000"/>
                </a:solidFill>
                <a:latin typeface="+mj-lt"/>
                <a:ea typeface="ＭＳ Ｐゴシック"/>
              </a:rPr>
              <a:t> </a:t>
            </a:r>
            <a:endParaRPr lang="en-GB" sz="1800" b="0" strike="noStrike" spc="-1" dirty="0">
              <a:latin typeface="+mj-lt"/>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1"/>
          <p:cNvSpPr/>
          <p:nvPr/>
        </p:nvSpPr>
        <p:spPr>
          <a:xfrm>
            <a:off x="457200" y="274680"/>
            <a:ext cx="8228880" cy="71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GB" sz="3500" b="1" strike="noStrike" spc="-1" dirty="0">
                <a:solidFill>
                  <a:srgbClr val="92D050"/>
                </a:solidFill>
                <a:latin typeface="Arial"/>
                <a:ea typeface="ＭＳ Ｐゴシック"/>
              </a:rPr>
              <a:t>LAVORO</a:t>
            </a:r>
            <a:endParaRPr lang="en-GB" sz="3500" b="0" strike="noStrike" spc="-1" dirty="0">
              <a:solidFill>
                <a:srgbClr val="92D050"/>
              </a:solidFill>
              <a:latin typeface="Arial"/>
            </a:endParaRPr>
          </a:p>
        </p:txBody>
      </p:sp>
      <p:pic>
        <p:nvPicPr>
          <p:cNvPr id="155" name="fDuxMWks_EY">
            <a:hlinkClick r:id="rId3"/>
          </p:cNvPr>
          <p:cNvPicPr/>
          <p:nvPr/>
        </p:nvPicPr>
        <p:blipFill>
          <a:blip r:embed="rId4"/>
          <a:stretch/>
        </p:blipFill>
        <p:spPr>
          <a:xfrm>
            <a:off x="257760" y="993600"/>
            <a:ext cx="8704080" cy="51706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457200" y="274680"/>
            <a:ext cx="8228880" cy="71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GB" sz="3500" b="1" strike="noStrike" spc="-1" dirty="0" smtClean="0">
                <a:solidFill>
                  <a:srgbClr val="92D050"/>
                </a:solidFill>
                <a:latin typeface="+mj-lt"/>
                <a:ea typeface="ＭＳ Ｐゴシック"/>
              </a:rPr>
              <a:t>LAVORO</a:t>
            </a:r>
            <a:endParaRPr lang="en-GB" sz="2200" b="0" strike="noStrike" spc="-1" dirty="0">
              <a:solidFill>
                <a:srgbClr val="92D050"/>
              </a:solidFill>
              <a:latin typeface="+mj-lt"/>
            </a:endParaRPr>
          </a:p>
        </p:txBody>
      </p:sp>
      <p:pic>
        <p:nvPicPr>
          <p:cNvPr id="158" name="Immagine 4"/>
          <p:cNvPicPr/>
          <p:nvPr/>
        </p:nvPicPr>
        <p:blipFill>
          <a:blip r:embed="rId3"/>
          <a:stretch/>
        </p:blipFill>
        <p:spPr>
          <a:xfrm>
            <a:off x="4843740" y="2344125"/>
            <a:ext cx="4103280" cy="2697480"/>
          </a:xfrm>
          <a:prstGeom prst="rect">
            <a:avLst/>
          </a:prstGeom>
          <a:ln>
            <a:noFill/>
          </a:ln>
        </p:spPr>
      </p:pic>
      <p:sp>
        <p:nvSpPr>
          <p:cNvPr id="159" name="CustomShape 2"/>
          <p:cNvSpPr/>
          <p:nvPr/>
        </p:nvSpPr>
        <p:spPr>
          <a:xfrm>
            <a:off x="457200" y="993240"/>
            <a:ext cx="4191000" cy="427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gn="just">
              <a:lnSpc>
                <a:spcPct val="100000"/>
              </a:lnSpc>
              <a:spcBef>
                <a:spcPts val="901"/>
              </a:spcBef>
              <a:buClr>
                <a:srgbClr val="000000"/>
              </a:buClr>
              <a:buFont typeface="Symbol"/>
              <a:buChar char=""/>
            </a:pPr>
            <a:r>
              <a:rPr lang="en-GB" sz="2200" b="1" strike="noStrike" spc="-1" dirty="0" err="1">
                <a:solidFill>
                  <a:srgbClr val="000000"/>
                </a:solidFill>
                <a:latin typeface="+mj-lt"/>
                <a:ea typeface="ＭＳ Ｐゴシック"/>
              </a:rPr>
              <a:t>Entrata</a:t>
            </a:r>
            <a:r>
              <a:rPr lang="en-GB" sz="2200" b="1" strike="noStrike" spc="-1" dirty="0">
                <a:solidFill>
                  <a:srgbClr val="000000"/>
                </a:solidFill>
                <a:latin typeface="+mj-lt"/>
                <a:ea typeface="ＭＳ Ｐゴシック"/>
              </a:rPr>
              <a:t> </a:t>
            </a:r>
            <a:r>
              <a:rPr lang="en-GB" sz="2200" b="1" strike="noStrike" spc="-1" dirty="0" smtClean="0">
                <a:solidFill>
                  <a:srgbClr val="000000"/>
                </a:solidFill>
                <a:latin typeface="+mj-lt"/>
                <a:ea typeface="ＭＳ Ｐゴシック"/>
              </a:rPr>
              <a:t>e </a:t>
            </a:r>
            <a:r>
              <a:rPr lang="en-GB" sz="2200" b="1" strike="noStrike" spc="-1" dirty="0" err="1">
                <a:solidFill>
                  <a:srgbClr val="000000"/>
                </a:solidFill>
                <a:latin typeface="+mj-lt"/>
                <a:ea typeface="ＭＳ Ｐゴシック"/>
              </a:rPr>
              <a:t>uscita</a:t>
            </a:r>
            <a:r>
              <a:rPr lang="en-GB" sz="2200" b="1" strike="noStrike" spc="-1" dirty="0">
                <a:solidFill>
                  <a:srgbClr val="000000"/>
                </a:solidFill>
                <a:latin typeface="+mj-lt"/>
                <a:ea typeface="ＭＳ Ｐゴシック"/>
              </a:rPr>
              <a:t> dal </a:t>
            </a:r>
            <a:r>
              <a:rPr lang="en-GB" sz="2200" b="1" strike="noStrike" spc="-1" dirty="0" err="1">
                <a:solidFill>
                  <a:srgbClr val="000000"/>
                </a:solidFill>
                <a:latin typeface="+mj-lt"/>
                <a:ea typeface="ＭＳ Ｐゴシック"/>
              </a:rPr>
              <a:t>mercato</a:t>
            </a:r>
            <a:r>
              <a:rPr lang="en-GB" sz="2200" b="1" strike="noStrike" spc="-1" dirty="0">
                <a:solidFill>
                  <a:srgbClr val="000000"/>
                </a:solidFill>
                <a:latin typeface="+mj-lt"/>
                <a:ea typeface="ＭＳ Ｐゴシック"/>
              </a:rPr>
              <a:t> del </a:t>
            </a:r>
            <a:r>
              <a:rPr lang="en-GB" sz="2200" b="1" strike="noStrike" spc="-1" dirty="0" err="1">
                <a:solidFill>
                  <a:srgbClr val="000000"/>
                </a:solidFill>
                <a:latin typeface="+mj-lt"/>
                <a:ea typeface="ＭＳ Ｐゴシック"/>
              </a:rPr>
              <a:t>lavoro</a:t>
            </a:r>
            <a:r>
              <a:rPr lang="en-GB" sz="2200" b="1"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uno</a:t>
            </a:r>
            <a:r>
              <a:rPr lang="en-GB" sz="2200" b="0" strike="noStrike" spc="-1" dirty="0">
                <a:solidFill>
                  <a:srgbClr val="000000"/>
                </a:solidFill>
                <a:latin typeface="+mj-lt"/>
                <a:ea typeface="ＭＳ Ｐゴシック"/>
              </a:rPr>
              <a:t> </a:t>
            </a:r>
            <a:r>
              <a:rPr lang="en-GB" sz="2200" b="0" i="1" strike="noStrike" spc="-1" dirty="0">
                <a:solidFill>
                  <a:srgbClr val="000000"/>
                </a:solidFill>
                <a:latin typeface="+mj-lt"/>
                <a:ea typeface="ＭＳ Ｐゴシック"/>
              </a:rPr>
              <a:t>shock </a:t>
            </a:r>
            <a:r>
              <a:rPr lang="en-GB" sz="2200" b="0" strike="noStrike" spc="-1" dirty="0" err="1">
                <a:solidFill>
                  <a:srgbClr val="000000"/>
                </a:solidFill>
                <a:latin typeface="+mj-lt"/>
                <a:ea typeface="ＭＳ Ｐゴシック"/>
              </a:rPr>
              <a:t>sulla</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distribuzione</a:t>
            </a:r>
            <a:r>
              <a:rPr lang="en-GB" sz="2200" b="0" strike="noStrike" spc="-1" dirty="0">
                <a:solidFill>
                  <a:srgbClr val="000000"/>
                </a:solidFill>
                <a:latin typeface="+mj-lt"/>
                <a:ea typeface="ＭＳ Ｐゴシック"/>
              </a:rPr>
              <a:t> dei </a:t>
            </a:r>
            <a:r>
              <a:rPr lang="en-GB" sz="2200" b="0" strike="noStrike" spc="-1" dirty="0" err="1">
                <a:solidFill>
                  <a:srgbClr val="000000"/>
                </a:solidFill>
                <a:latin typeface="+mj-lt"/>
                <a:ea typeface="ＭＳ Ｐゴシック"/>
              </a:rPr>
              <a:t>redditi</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impatti</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sulla</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disuguaglianza</a:t>
            </a:r>
            <a:r>
              <a:rPr lang="en-GB" sz="2200" b="0" strike="noStrike" spc="-1" dirty="0" smtClean="0">
                <a:solidFill>
                  <a:srgbClr val="000000"/>
                </a:solidFill>
                <a:latin typeface="+mj-lt"/>
                <a:ea typeface="ＭＳ Ｐゴシック"/>
              </a:rPr>
              <a:t>) </a:t>
            </a:r>
            <a:endParaRPr lang="en-GB" sz="2200" b="0" strike="noStrike" spc="-1" dirty="0">
              <a:latin typeface="+mj-lt"/>
            </a:endParaRPr>
          </a:p>
          <a:p>
            <a:pPr marL="343080" indent="-342360" algn="just">
              <a:lnSpc>
                <a:spcPct val="100000"/>
              </a:lnSpc>
              <a:spcBef>
                <a:spcPts val="901"/>
              </a:spcBef>
              <a:buClr>
                <a:srgbClr val="000000"/>
              </a:buClr>
              <a:buFont typeface="Symbol"/>
              <a:buChar char=""/>
            </a:pPr>
            <a:r>
              <a:rPr lang="en-GB" sz="2200" b="1" strike="noStrike" spc="-1" dirty="0" err="1">
                <a:solidFill>
                  <a:srgbClr val="000000"/>
                </a:solidFill>
                <a:latin typeface="+mj-lt"/>
                <a:ea typeface="ＭＳ Ｐゴシック"/>
              </a:rPr>
              <a:t>Qualità</a:t>
            </a:r>
            <a:r>
              <a:rPr lang="en-GB" sz="2200" b="1" strike="noStrike" spc="-1" dirty="0">
                <a:solidFill>
                  <a:srgbClr val="000000"/>
                </a:solidFill>
                <a:latin typeface="+mj-lt"/>
                <a:ea typeface="ＭＳ Ｐゴシック"/>
              </a:rPr>
              <a:t> del </a:t>
            </a:r>
            <a:r>
              <a:rPr lang="en-GB" sz="2200" b="1" strike="noStrike" spc="-1" dirty="0" err="1">
                <a:solidFill>
                  <a:srgbClr val="000000"/>
                </a:solidFill>
                <a:latin typeface="+mj-lt"/>
                <a:ea typeface="ＭＳ Ｐゴシック"/>
              </a:rPr>
              <a:t>lavoro</a:t>
            </a:r>
            <a:r>
              <a:rPr lang="en-GB" sz="2200" b="1"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forme</a:t>
            </a:r>
            <a:r>
              <a:rPr lang="en-GB" sz="2200" b="0" strike="noStrike" spc="-1" dirty="0">
                <a:solidFill>
                  <a:srgbClr val="000000"/>
                </a:solidFill>
                <a:latin typeface="+mj-lt"/>
                <a:ea typeface="ＭＳ Ｐゴシック"/>
              </a:rPr>
              <a:t> di </a:t>
            </a:r>
            <a:r>
              <a:rPr lang="en-GB" sz="2200" b="0" strike="noStrike" spc="-1" dirty="0" err="1">
                <a:solidFill>
                  <a:srgbClr val="000000"/>
                </a:solidFill>
                <a:latin typeface="+mj-lt"/>
                <a:ea typeface="ＭＳ Ｐゴシック"/>
              </a:rPr>
              <a:t>lavoro</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tipologie</a:t>
            </a:r>
            <a:r>
              <a:rPr lang="en-GB" sz="2200" b="0" strike="noStrike" spc="-1" dirty="0">
                <a:solidFill>
                  <a:srgbClr val="000000"/>
                </a:solidFill>
                <a:latin typeface="+mj-lt"/>
                <a:ea typeface="ＭＳ Ｐゴシック"/>
              </a:rPr>
              <a:t> di </a:t>
            </a:r>
            <a:r>
              <a:rPr lang="en-GB" sz="2200" b="0" strike="noStrike" spc="-1" dirty="0" err="1">
                <a:solidFill>
                  <a:srgbClr val="000000"/>
                </a:solidFill>
                <a:latin typeface="+mj-lt"/>
                <a:ea typeface="ＭＳ Ｐゴシック"/>
              </a:rPr>
              <a:t>contratto</a:t>
            </a:r>
            <a:r>
              <a:rPr lang="en-GB" sz="2200" b="0" strike="noStrike" spc="-1" dirty="0">
                <a:solidFill>
                  <a:srgbClr val="000000"/>
                </a:solidFill>
                <a:latin typeface="+mj-lt"/>
                <a:ea typeface="ＭＳ Ｐゴシック"/>
              </a:rPr>
              <a:t> (tempo </a:t>
            </a:r>
            <a:r>
              <a:rPr lang="en-GB" sz="2200" b="0" strike="noStrike" spc="-1" dirty="0" err="1">
                <a:solidFill>
                  <a:srgbClr val="000000"/>
                </a:solidFill>
                <a:latin typeface="+mj-lt"/>
                <a:ea typeface="ＭＳ Ｐゴシック"/>
              </a:rPr>
              <a:t>indeterminato</a:t>
            </a:r>
            <a:r>
              <a:rPr lang="en-GB" sz="2200" b="0" strike="noStrike" spc="-1" dirty="0">
                <a:solidFill>
                  <a:srgbClr val="000000"/>
                </a:solidFill>
                <a:latin typeface="+mj-lt"/>
                <a:ea typeface="ＭＳ Ｐゴシック"/>
              </a:rPr>
              <a:t>, tempo </a:t>
            </a:r>
            <a:r>
              <a:rPr lang="en-GB" sz="2200" b="0" strike="noStrike" spc="-1" dirty="0" err="1">
                <a:solidFill>
                  <a:srgbClr val="000000"/>
                </a:solidFill>
                <a:latin typeface="+mj-lt"/>
                <a:ea typeface="ＭＳ Ｐゴシック"/>
              </a:rPr>
              <a:t>determinato</a:t>
            </a:r>
            <a:r>
              <a:rPr lang="en-GB" sz="2200" b="0" strike="noStrike" spc="-1" dirty="0">
                <a:solidFill>
                  <a:srgbClr val="000000"/>
                </a:solidFill>
                <a:latin typeface="+mj-lt"/>
                <a:ea typeface="ＭＳ Ｐゴシック"/>
              </a:rPr>
              <a:t>, tempo </a:t>
            </a:r>
            <a:r>
              <a:rPr lang="en-GB" sz="2200" b="0" strike="noStrike" spc="-1" dirty="0" err="1">
                <a:solidFill>
                  <a:srgbClr val="000000"/>
                </a:solidFill>
                <a:latin typeface="+mj-lt"/>
                <a:ea typeface="ＭＳ Ｐゴシック"/>
              </a:rPr>
              <a:t>parziale</a:t>
            </a:r>
            <a:r>
              <a:rPr lang="en-GB" sz="2200" b="0" strike="noStrike" spc="-1" dirty="0">
                <a:solidFill>
                  <a:srgbClr val="000000"/>
                </a:solidFill>
                <a:latin typeface="+mj-lt"/>
                <a:ea typeface="ＭＳ Ｐゴシック"/>
              </a:rPr>
              <a:t>, </a:t>
            </a:r>
            <a:r>
              <a:rPr lang="en-GB" sz="2200" b="0" i="1" strike="noStrike" spc="-1" dirty="0">
                <a:solidFill>
                  <a:srgbClr val="000000"/>
                </a:solidFill>
                <a:latin typeface="+mj-lt"/>
                <a:ea typeface="ＭＳ Ｐゴシック"/>
              </a:rPr>
              <a:t>part-time </a:t>
            </a:r>
            <a:r>
              <a:rPr lang="en-GB" sz="2200" b="0" strike="noStrike" spc="-1" dirty="0" err="1">
                <a:solidFill>
                  <a:srgbClr val="000000"/>
                </a:solidFill>
                <a:latin typeface="+mj-lt"/>
                <a:ea typeface="ＭＳ Ｐゴシック"/>
              </a:rPr>
              <a:t>involontario</a:t>
            </a:r>
            <a:r>
              <a:rPr lang="en-GB" sz="2200" b="0" strike="noStrike" spc="-1" dirty="0">
                <a:solidFill>
                  <a:srgbClr val="000000"/>
                </a:solidFill>
                <a:latin typeface="+mj-lt"/>
                <a:ea typeface="ＭＳ Ｐゴシック"/>
              </a:rPr>
              <a:t>, a </a:t>
            </a:r>
            <a:r>
              <a:rPr lang="en-GB" sz="2200" b="0" strike="noStrike" spc="-1" dirty="0" err="1">
                <a:solidFill>
                  <a:srgbClr val="000000"/>
                </a:solidFill>
                <a:latin typeface="+mj-lt"/>
                <a:ea typeface="ＭＳ Ｐゴシック"/>
              </a:rPr>
              <a:t>chiamata</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ecc</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forme</a:t>
            </a:r>
            <a:r>
              <a:rPr lang="en-GB" sz="2200" b="0" strike="noStrike" spc="-1" dirty="0">
                <a:solidFill>
                  <a:srgbClr val="000000"/>
                </a:solidFill>
                <a:latin typeface="+mj-lt"/>
                <a:ea typeface="ＭＳ Ｐゴシック"/>
              </a:rPr>
              <a:t> di </a:t>
            </a:r>
            <a:r>
              <a:rPr lang="en-GB" sz="2200" b="0" strike="noStrike" spc="-1" dirty="0" err="1">
                <a:solidFill>
                  <a:srgbClr val="000000"/>
                </a:solidFill>
                <a:latin typeface="+mj-lt"/>
                <a:ea typeface="ＭＳ Ｐゴシック"/>
              </a:rPr>
              <a:t>contrattazione</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collettiva</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retribuzione</a:t>
            </a:r>
            <a:r>
              <a:rPr lang="en-GB" sz="2200" b="0" strike="noStrike" spc="-1" dirty="0">
                <a:solidFill>
                  <a:srgbClr val="000000"/>
                </a:solidFill>
                <a:latin typeface="+mj-lt"/>
                <a:ea typeface="ＭＳ Ｐゴシック"/>
              </a:rPr>
              <a:t>, ‘benefit’, </a:t>
            </a:r>
            <a:r>
              <a:rPr lang="en-GB" sz="2200" b="0" strike="noStrike" spc="-1" dirty="0" err="1">
                <a:solidFill>
                  <a:srgbClr val="000000"/>
                </a:solidFill>
                <a:latin typeface="+mj-lt"/>
                <a:ea typeface="ＭＳ Ｐゴシック"/>
              </a:rPr>
              <a:t>tutele</a:t>
            </a:r>
            <a:r>
              <a:rPr lang="en-GB" sz="2200" b="0" strike="noStrike" spc="-1" dirty="0">
                <a:solidFill>
                  <a:srgbClr val="000000"/>
                </a:solidFill>
                <a:latin typeface="+mj-lt"/>
                <a:ea typeface="ＭＳ Ｐゴシック"/>
              </a:rPr>
              <a:t>) </a:t>
            </a:r>
            <a:endParaRPr lang="en-GB" sz="2200" b="0" strike="noStrike" spc="-1" dirty="0">
              <a:latin typeface="+mj-lt"/>
            </a:endParaRPr>
          </a:p>
          <a:p>
            <a:pPr marL="343080" indent="-342360" algn="just">
              <a:lnSpc>
                <a:spcPct val="100000"/>
              </a:lnSpc>
              <a:spcBef>
                <a:spcPts val="901"/>
              </a:spcBef>
              <a:buClr>
                <a:srgbClr val="000000"/>
              </a:buClr>
              <a:buFont typeface="Symbol"/>
              <a:buChar char=""/>
            </a:pPr>
            <a:r>
              <a:rPr lang="en-GB" sz="2200" b="1" strike="noStrike" spc="-1" dirty="0" err="1">
                <a:solidFill>
                  <a:srgbClr val="000000"/>
                </a:solidFill>
                <a:latin typeface="+mj-lt"/>
                <a:ea typeface="ＭＳ Ｐゴシック"/>
              </a:rPr>
              <a:t>Dinamiche</a:t>
            </a:r>
            <a:r>
              <a:rPr lang="en-GB" sz="2200" b="1" strike="noStrike" spc="-1" dirty="0">
                <a:solidFill>
                  <a:srgbClr val="000000"/>
                </a:solidFill>
                <a:latin typeface="+mj-lt"/>
                <a:ea typeface="ＭＳ Ｐゴシック"/>
              </a:rPr>
              <a:t> </a:t>
            </a:r>
            <a:r>
              <a:rPr lang="en-GB" sz="2200" b="1" strike="noStrike" spc="-1" dirty="0" err="1">
                <a:solidFill>
                  <a:srgbClr val="000000"/>
                </a:solidFill>
                <a:latin typeface="+mj-lt"/>
                <a:ea typeface="ＭＳ Ｐゴシック"/>
              </a:rPr>
              <a:t>occupazionali</a:t>
            </a:r>
            <a:r>
              <a:rPr lang="en-GB" sz="2200" b="1" strike="noStrike" spc="-1" dirty="0">
                <a:solidFill>
                  <a:srgbClr val="000000"/>
                </a:solidFill>
                <a:latin typeface="+mj-lt"/>
                <a:ea typeface="ＭＳ Ｐゴシック"/>
              </a:rPr>
              <a:t>: </a:t>
            </a:r>
            <a:r>
              <a:rPr lang="en-GB" sz="2200" b="0" i="1" strike="noStrike" spc="-1" dirty="0" err="1">
                <a:solidFill>
                  <a:srgbClr val="000000"/>
                </a:solidFill>
                <a:latin typeface="+mj-lt"/>
                <a:ea typeface="ＭＳ Ｐゴシック"/>
              </a:rPr>
              <a:t>posti</a:t>
            </a:r>
            <a:r>
              <a:rPr lang="en-GB" sz="2200" b="0" i="1" strike="noStrike" spc="-1" dirty="0">
                <a:solidFill>
                  <a:srgbClr val="000000"/>
                </a:solidFill>
                <a:latin typeface="+mj-lt"/>
                <a:ea typeface="ＭＳ Ｐゴシック"/>
              </a:rPr>
              <a:t> di </a:t>
            </a:r>
            <a:r>
              <a:rPr lang="en-GB" sz="2200" b="0" i="1" strike="noStrike" spc="-1" dirty="0" err="1">
                <a:solidFill>
                  <a:srgbClr val="000000"/>
                </a:solidFill>
                <a:latin typeface="+mj-lt"/>
                <a:ea typeface="ＭＳ Ｐゴシック"/>
              </a:rPr>
              <a:t>lavoro</a:t>
            </a:r>
            <a:r>
              <a:rPr lang="en-GB" sz="2200" b="0" i="1" strike="noStrike" spc="-1" dirty="0">
                <a:solidFill>
                  <a:srgbClr val="000000"/>
                </a:solidFill>
                <a:latin typeface="+mj-lt"/>
                <a:ea typeface="ＭＳ Ｐゴシック"/>
              </a:rPr>
              <a:t> </a:t>
            </a:r>
            <a:r>
              <a:rPr lang="en-GB" sz="2200" b="0" strike="noStrike" spc="-1" dirty="0">
                <a:solidFill>
                  <a:srgbClr val="000000"/>
                </a:solidFill>
                <a:latin typeface="+mj-lt"/>
                <a:ea typeface="ＭＳ Ｐゴシック"/>
              </a:rPr>
              <a:t>vs </a:t>
            </a:r>
            <a:r>
              <a:rPr lang="en-GB" sz="2200" b="0" i="1" strike="noStrike" spc="-1" dirty="0" err="1">
                <a:solidFill>
                  <a:srgbClr val="000000"/>
                </a:solidFill>
                <a:latin typeface="+mj-lt"/>
                <a:ea typeface="ＭＳ Ｐゴシック"/>
              </a:rPr>
              <a:t>numero</a:t>
            </a:r>
            <a:r>
              <a:rPr lang="en-GB" sz="2200" b="0" i="1" strike="noStrike" spc="-1" dirty="0">
                <a:solidFill>
                  <a:srgbClr val="000000"/>
                </a:solidFill>
                <a:latin typeface="+mj-lt"/>
                <a:ea typeface="ＭＳ Ｐゴシック"/>
              </a:rPr>
              <a:t> </a:t>
            </a:r>
            <a:r>
              <a:rPr lang="en-GB" sz="2200" b="0" i="1" strike="noStrike" spc="-1" dirty="0" smtClean="0">
                <a:solidFill>
                  <a:srgbClr val="000000"/>
                </a:solidFill>
                <a:latin typeface="+mj-lt"/>
                <a:ea typeface="ＭＳ Ｐゴシック"/>
              </a:rPr>
              <a:t>di </a:t>
            </a:r>
            <a:r>
              <a:rPr lang="en-GB" sz="2200" b="0" i="1" strike="noStrike" spc="-1" dirty="0" err="1" smtClean="0">
                <a:solidFill>
                  <a:srgbClr val="000000"/>
                </a:solidFill>
                <a:latin typeface="+mj-lt"/>
                <a:ea typeface="ＭＳ Ｐゴシック"/>
              </a:rPr>
              <a:t>occupati</a:t>
            </a:r>
            <a:endParaRPr lang="en-GB" sz="2200" b="0" i="1" strike="noStrike" spc="-1" dirty="0" smtClean="0">
              <a:solidFill>
                <a:srgbClr val="000000"/>
              </a:solidFill>
              <a:latin typeface="+mj-lt"/>
              <a:ea typeface="ＭＳ Ｐゴシック"/>
            </a:endParaRPr>
          </a:p>
          <a:p>
            <a:pPr marL="720" algn="just">
              <a:lnSpc>
                <a:spcPct val="100000"/>
              </a:lnSpc>
              <a:spcBef>
                <a:spcPts val="901"/>
              </a:spcBef>
              <a:buClr>
                <a:srgbClr val="000000"/>
              </a:buClr>
            </a:pPr>
            <a:r>
              <a:rPr sz="2200" dirty="0">
                <a:latin typeface="+mj-lt"/>
              </a:rPr>
              <a:t/>
            </a:r>
            <a:br>
              <a:rPr sz="2200" dirty="0">
                <a:latin typeface="+mj-lt"/>
              </a:rPr>
            </a:br>
            <a:r>
              <a:rPr lang="en-GB" sz="2200" b="0" i="1" strike="noStrike" spc="-1" dirty="0">
                <a:solidFill>
                  <a:srgbClr val="000000"/>
                </a:solidFill>
                <a:latin typeface="+mj-lt"/>
                <a:ea typeface="ＭＳ Ｐゴシック"/>
              </a:rPr>
              <a:t> </a:t>
            </a:r>
            <a:endParaRPr lang="en-GB" sz="2200" b="0" strike="noStrike" spc="-1" dirty="0">
              <a:latin typeface="+mj-lt"/>
            </a:endParaRPr>
          </a:p>
          <a:p>
            <a:pPr algn="just">
              <a:lnSpc>
                <a:spcPct val="100000"/>
              </a:lnSpc>
              <a:spcBef>
                <a:spcPts val="901"/>
              </a:spcBef>
            </a:pPr>
            <a:endParaRPr lang="en-GB" sz="2200" b="0" strike="noStrike" spc="-1" dirty="0">
              <a:latin typeface="+mj-lt"/>
            </a:endParaRPr>
          </a:p>
        </p:txBody>
      </p:sp>
      <p:sp>
        <p:nvSpPr>
          <p:cNvPr id="6" name="CasellaDiTesto 5"/>
          <p:cNvSpPr txBox="1"/>
          <p:nvPr/>
        </p:nvSpPr>
        <p:spPr>
          <a:xfrm>
            <a:off x="4799880" y="1974793"/>
            <a:ext cx="4191000" cy="369332"/>
          </a:xfrm>
          <a:prstGeom prst="rect">
            <a:avLst/>
          </a:prstGeom>
          <a:noFill/>
        </p:spPr>
        <p:txBody>
          <a:bodyPr wrap="square" rtlCol="0">
            <a:spAutoFit/>
          </a:bodyPr>
          <a:lstStyle/>
          <a:p>
            <a:pPr algn="ctr"/>
            <a:r>
              <a:rPr lang="it-IT" dirty="0" smtClean="0"/>
              <a:t>Indagine Demopolis per Oxfam (2016)</a:t>
            </a:r>
            <a:endParaRPr lang="it-IT"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361950" y="484230"/>
            <a:ext cx="8228880" cy="71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GB" sz="3500" b="1" spc="-1" dirty="0">
                <a:solidFill>
                  <a:srgbClr val="92D050"/>
                </a:solidFill>
                <a:latin typeface="+mj-lt"/>
                <a:ea typeface="ＭＳ Ｐゴシック"/>
              </a:rPr>
              <a:t>LAVORO– </a:t>
            </a:r>
            <a:r>
              <a:rPr lang="en-GB" sz="3500" b="1" spc="-1" dirty="0" err="1">
                <a:solidFill>
                  <a:srgbClr val="92D050"/>
                </a:solidFill>
                <a:latin typeface="+mj-lt"/>
                <a:ea typeface="ＭＳ Ｐゴシック"/>
              </a:rPr>
              <a:t>Misure</a:t>
            </a:r>
            <a:r>
              <a:rPr lang="en-GB" sz="3500" b="1" spc="-1" dirty="0">
                <a:solidFill>
                  <a:srgbClr val="92D050"/>
                </a:solidFill>
                <a:latin typeface="+mj-lt"/>
                <a:ea typeface="ＭＳ Ｐゴシック"/>
              </a:rPr>
              <a:t> di </a:t>
            </a:r>
            <a:r>
              <a:rPr lang="en-GB" sz="3500" b="1" spc="-1" dirty="0" err="1" smtClean="0">
                <a:solidFill>
                  <a:srgbClr val="92D050"/>
                </a:solidFill>
                <a:latin typeface="+mj-lt"/>
                <a:ea typeface="ＭＳ Ｐゴシック"/>
              </a:rPr>
              <a:t>intervento</a:t>
            </a:r>
            <a:r>
              <a:rPr lang="en-GB" sz="3500" b="1" spc="-1" dirty="0" smtClean="0">
                <a:solidFill>
                  <a:srgbClr val="92D050"/>
                </a:solidFill>
                <a:latin typeface="+mj-lt"/>
                <a:ea typeface="ＭＳ Ｐゴシック"/>
              </a:rPr>
              <a:t> </a:t>
            </a:r>
            <a:endParaRPr lang="en-GB" sz="3500" b="1" spc="-1" dirty="0">
              <a:solidFill>
                <a:srgbClr val="92D050"/>
              </a:solidFill>
              <a:latin typeface="+mj-lt"/>
              <a:ea typeface="ＭＳ Ｐゴシック"/>
            </a:endParaRPr>
          </a:p>
          <a:p>
            <a:pPr>
              <a:lnSpc>
                <a:spcPct val="100000"/>
              </a:lnSpc>
            </a:pPr>
            <a:r>
              <a:rPr lang="en-GB" sz="3500" b="1" strike="noStrike" spc="-1" dirty="0" smtClean="0">
                <a:solidFill>
                  <a:srgbClr val="92D050"/>
                </a:solidFill>
                <a:latin typeface="+mj-lt"/>
                <a:ea typeface="ＭＳ Ｐゴシック"/>
              </a:rPr>
              <a:t> </a:t>
            </a:r>
            <a:endParaRPr lang="en-GB" sz="3500" b="0" strike="noStrike" spc="-1" dirty="0">
              <a:solidFill>
                <a:srgbClr val="92D050"/>
              </a:solidFill>
              <a:latin typeface="+mj-lt"/>
            </a:endParaRPr>
          </a:p>
        </p:txBody>
      </p:sp>
      <p:sp>
        <p:nvSpPr>
          <p:cNvPr id="170" name="CustomShape 2"/>
          <p:cNvSpPr/>
          <p:nvPr/>
        </p:nvSpPr>
        <p:spPr>
          <a:xfrm>
            <a:off x="-7646640" y="843510"/>
            <a:ext cx="8228880" cy="427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901"/>
              </a:spcBef>
            </a:pPr>
            <a:r>
              <a:rPr sz="2000" dirty="0">
                <a:latin typeface="+mj-lt"/>
              </a:rPr>
              <a:t/>
            </a:r>
            <a:br>
              <a:rPr sz="2000" dirty="0">
                <a:latin typeface="+mj-lt"/>
              </a:rPr>
            </a:br>
            <a:r>
              <a:rPr lang="en-GB" sz="2000" b="1" i="1" u="sng" strike="noStrike" spc="-1" dirty="0">
                <a:solidFill>
                  <a:srgbClr val="000000"/>
                </a:solidFill>
                <a:uFillTx/>
                <a:latin typeface="+mj-lt"/>
                <a:ea typeface="ＭＳ Ｐゴシック"/>
              </a:rPr>
              <a:t> </a:t>
            </a:r>
            <a:endParaRPr lang="en-GB" sz="2000" b="0" strike="noStrike" spc="-1" dirty="0">
              <a:latin typeface="+mj-lt"/>
            </a:endParaRPr>
          </a:p>
        </p:txBody>
      </p:sp>
      <p:sp>
        <p:nvSpPr>
          <p:cNvPr id="4" name="CasellaDiTesto 3"/>
          <p:cNvSpPr txBox="1"/>
          <p:nvPr/>
        </p:nvSpPr>
        <p:spPr>
          <a:xfrm>
            <a:off x="209550" y="1186380"/>
            <a:ext cx="8610600" cy="3123932"/>
          </a:xfrm>
          <a:prstGeom prst="rect">
            <a:avLst/>
          </a:prstGeom>
          <a:noFill/>
        </p:spPr>
        <p:txBody>
          <a:bodyPr wrap="square" rtlCol="0">
            <a:spAutoFit/>
          </a:bodyPr>
          <a:lstStyle/>
          <a:p>
            <a:pPr marL="285750" indent="-285750">
              <a:buFontTx/>
              <a:buChar char="-"/>
            </a:pPr>
            <a:r>
              <a:rPr lang="it-IT" sz="2200" b="1" dirty="0" smtClean="0"/>
              <a:t>Salari dignitosi</a:t>
            </a:r>
          </a:p>
          <a:p>
            <a:pPr marL="285750" indent="-285750">
              <a:buFontTx/>
              <a:buChar char="-"/>
            </a:pPr>
            <a:r>
              <a:rPr lang="it-IT" sz="2200" dirty="0" smtClean="0"/>
              <a:t>Limite al </a:t>
            </a:r>
            <a:r>
              <a:rPr lang="it-IT" sz="2200" b="1" dirty="0" smtClean="0"/>
              <a:t>divario retributivo</a:t>
            </a:r>
          </a:p>
          <a:p>
            <a:pPr marL="285750" indent="-285750">
              <a:buFontTx/>
              <a:buChar char="-"/>
            </a:pPr>
            <a:r>
              <a:rPr lang="it-IT" sz="2200" dirty="0" smtClean="0"/>
              <a:t>Tutela dei </a:t>
            </a:r>
            <a:r>
              <a:rPr lang="it-IT" sz="2200" b="1" dirty="0" smtClean="0"/>
              <a:t>diritti dei lavoratori</a:t>
            </a:r>
          </a:p>
          <a:p>
            <a:pPr marL="285750" indent="-285750">
              <a:buFontTx/>
              <a:buChar char="-"/>
            </a:pPr>
            <a:r>
              <a:rPr lang="it-IT" sz="2200" b="1" dirty="0" smtClean="0"/>
              <a:t>Innovazione tecnologica</a:t>
            </a:r>
            <a:r>
              <a:rPr lang="it-IT" sz="2200" dirty="0" smtClean="0"/>
              <a:t> finalizzata a ridurre le disuguaglianze </a:t>
            </a:r>
            <a:br>
              <a:rPr lang="it-IT" sz="2200" dirty="0" smtClean="0"/>
            </a:br>
            <a:r>
              <a:rPr lang="it-IT" sz="2200" dirty="0" smtClean="0"/>
              <a:t>non ad accentuarle</a:t>
            </a:r>
          </a:p>
          <a:p>
            <a:pPr marL="285750" indent="-285750">
              <a:buFontTx/>
              <a:buChar char="-"/>
            </a:pPr>
            <a:r>
              <a:rPr lang="it-IT" sz="2200" b="1" dirty="0" smtClean="0"/>
              <a:t>Condivisione dei profitti</a:t>
            </a:r>
            <a:r>
              <a:rPr lang="it-IT" sz="2200" dirty="0" smtClean="0"/>
              <a:t> all’interno dell’azienda</a:t>
            </a:r>
          </a:p>
          <a:p>
            <a:pPr marL="285750" indent="-285750">
              <a:buFontTx/>
              <a:buChar char="-"/>
            </a:pPr>
            <a:r>
              <a:rPr lang="it-IT" sz="2200" b="1" dirty="0" smtClean="0"/>
              <a:t>Parità di genere </a:t>
            </a:r>
            <a:r>
              <a:rPr lang="it-IT" sz="2200" dirty="0" smtClean="0"/>
              <a:t>sul posto di lavoro</a:t>
            </a:r>
          </a:p>
          <a:p>
            <a:pPr marL="285750" indent="-285750">
              <a:buFontTx/>
              <a:buChar char="-"/>
            </a:pPr>
            <a:r>
              <a:rPr lang="it-IT" sz="2200" dirty="0" smtClean="0"/>
              <a:t>Incentivare imprese votate ad un business più etico</a:t>
            </a:r>
          </a:p>
          <a:p>
            <a:pPr marL="285750" indent="-285750">
              <a:buFontTx/>
              <a:buChar char="-"/>
            </a:pPr>
            <a:endParaRPr lang="it-IT" sz="2100" dirty="0"/>
          </a:p>
        </p:txBody>
      </p:sp>
      <p:graphicFrame>
        <p:nvGraphicFramePr>
          <p:cNvPr id="5" name="Diagramma 4"/>
          <p:cNvGraphicFramePr/>
          <p:nvPr>
            <p:extLst>
              <p:ext uri="{D42A27DB-BD31-4B8C-83A1-F6EECF244321}">
                <p14:modId xmlns:p14="http://schemas.microsoft.com/office/powerpoint/2010/main" val="3173106609"/>
              </p:ext>
            </p:extLst>
          </p:nvPr>
        </p:nvGraphicFramePr>
        <p:xfrm>
          <a:off x="2724150" y="308903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457200" y="1600200"/>
            <a:ext cx="8228880" cy="427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901"/>
              </a:spcBef>
            </a:pPr>
            <a:endParaRPr lang="en-GB" sz="1800" b="0" strike="noStrike" spc="-1" dirty="0">
              <a:solidFill>
                <a:srgbClr val="92D050"/>
              </a:solidFill>
              <a:latin typeface="+mj-lt"/>
            </a:endParaRPr>
          </a:p>
          <a:p>
            <a:pPr algn="ctr">
              <a:lnSpc>
                <a:spcPct val="100000"/>
              </a:lnSpc>
              <a:spcBef>
                <a:spcPts val="901"/>
              </a:spcBef>
            </a:pPr>
            <a:r>
              <a:rPr lang="en-GB" sz="4400" b="1" strike="noStrike" spc="-1" dirty="0">
                <a:solidFill>
                  <a:srgbClr val="92D050"/>
                </a:solidFill>
                <a:latin typeface="+mj-lt"/>
                <a:ea typeface="ＭＳ Ｐゴシック"/>
              </a:rPr>
              <a:t>GRAZIE PER L’ATTENZIONE!</a:t>
            </a:r>
            <a:endParaRPr lang="en-GB" sz="4400" b="0" strike="noStrike" spc="-1" dirty="0">
              <a:solidFill>
                <a:srgbClr val="92D050"/>
              </a:solidFill>
              <a:latin typeface="+mj-lt"/>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457200" y="274680"/>
            <a:ext cx="5194080" cy="1281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GB" sz="4800" b="1" strike="noStrike" spc="-1" dirty="0" err="1">
                <a:solidFill>
                  <a:schemeClr val="accent1"/>
                </a:solidFill>
                <a:latin typeface="+mj-lt"/>
                <a:ea typeface="ＭＳ Ｐゴシック"/>
              </a:rPr>
              <a:t>Ricchezza</a:t>
            </a:r>
            <a:r>
              <a:rPr lang="en-GB" sz="4800" b="1" strike="noStrike" spc="-1" dirty="0">
                <a:solidFill>
                  <a:schemeClr val="accent1"/>
                </a:solidFill>
                <a:latin typeface="+mj-lt"/>
                <a:ea typeface="ＭＳ Ｐゴシック"/>
              </a:rPr>
              <a:t> VS </a:t>
            </a:r>
            <a:r>
              <a:rPr lang="en-GB" sz="4800" b="1" strike="noStrike" spc="-1" dirty="0" err="1">
                <a:solidFill>
                  <a:schemeClr val="accent1"/>
                </a:solidFill>
                <a:latin typeface="+mj-lt"/>
                <a:ea typeface="ＭＳ Ｐゴシック"/>
              </a:rPr>
              <a:t>Reddito</a:t>
            </a:r>
            <a:endParaRPr lang="en-GB" sz="4800" b="0" strike="noStrike" spc="-1" dirty="0">
              <a:solidFill>
                <a:schemeClr val="accent1"/>
              </a:solidFill>
              <a:latin typeface="+mj-lt"/>
            </a:endParaRPr>
          </a:p>
        </p:txBody>
      </p:sp>
      <p:sp>
        <p:nvSpPr>
          <p:cNvPr id="93" name="CustomShape 2"/>
          <p:cNvSpPr/>
          <p:nvPr/>
        </p:nvSpPr>
        <p:spPr>
          <a:xfrm>
            <a:off x="4392150" y="3893220"/>
            <a:ext cx="3970080" cy="23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901"/>
              </a:spcBef>
            </a:pPr>
            <a:r>
              <a:rPr lang="en-GB" sz="4800" b="1" strike="noStrike" spc="-1" dirty="0" err="1">
                <a:solidFill>
                  <a:srgbClr val="000000"/>
                </a:solidFill>
                <a:latin typeface="+mj-lt"/>
                <a:ea typeface="ＭＳ Ｐゴシック"/>
              </a:rPr>
              <a:t>Qual</a:t>
            </a:r>
            <a:r>
              <a:rPr lang="en-GB" sz="4800" b="1" strike="noStrike" spc="-1" dirty="0">
                <a:solidFill>
                  <a:srgbClr val="000000"/>
                </a:solidFill>
                <a:latin typeface="+mj-lt"/>
                <a:ea typeface="ＭＳ Ｐゴシック"/>
              </a:rPr>
              <a:t> è la </a:t>
            </a:r>
            <a:r>
              <a:rPr lang="en-GB" sz="4800" b="1" strike="noStrike" spc="-1" dirty="0" err="1">
                <a:solidFill>
                  <a:srgbClr val="000000"/>
                </a:solidFill>
                <a:latin typeface="+mj-lt"/>
                <a:ea typeface="ＭＳ Ｐゴシック"/>
              </a:rPr>
              <a:t>differenza</a:t>
            </a:r>
            <a:r>
              <a:rPr lang="en-GB" sz="4800" b="1" strike="noStrike" spc="-1" dirty="0">
                <a:solidFill>
                  <a:srgbClr val="000000"/>
                </a:solidFill>
                <a:latin typeface="+mj-lt"/>
                <a:ea typeface="ＭＳ Ｐゴシック"/>
              </a:rPr>
              <a:t>?</a:t>
            </a:r>
            <a:endParaRPr lang="en-GB" sz="4800" b="0" strike="noStrike" spc="-1" dirty="0">
              <a:latin typeface="+mj-lt"/>
            </a:endParaRPr>
          </a:p>
        </p:txBody>
      </p:sp>
      <p:pic>
        <p:nvPicPr>
          <p:cNvPr id="94" name="Immagine 3"/>
          <p:cNvPicPr/>
          <p:nvPr/>
        </p:nvPicPr>
        <p:blipFill>
          <a:blip r:embed="rId3"/>
          <a:stretch/>
        </p:blipFill>
        <p:spPr>
          <a:xfrm>
            <a:off x="5906100" y="274680"/>
            <a:ext cx="3066450" cy="3000600"/>
          </a:xfrm>
          <a:prstGeom prst="rect">
            <a:avLst/>
          </a:prstGeom>
          <a:ln>
            <a:noFill/>
          </a:ln>
        </p:spPr>
      </p:pic>
      <p:pic>
        <p:nvPicPr>
          <p:cNvPr id="95" name="Immagine 5"/>
          <p:cNvPicPr/>
          <p:nvPr/>
        </p:nvPicPr>
        <p:blipFill>
          <a:blip r:embed="rId4"/>
          <a:srcRect l="31099" t="24799" r="22438" b="5898"/>
          <a:stretch/>
        </p:blipFill>
        <p:spPr>
          <a:xfrm rot="10800000">
            <a:off x="209550" y="2533650"/>
            <a:ext cx="3619500" cy="41148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457200" y="274680"/>
            <a:ext cx="8228880" cy="71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it-IT" sz="4800" b="1" spc="-1" dirty="0" smtClean="0">
                <a:solidFill>
                  <a:srgbClr val="92D050"/>
                </a:solidFill>
                <a:latin typeface="+mj-lt"/>
                <a:ea typeface="ＭＳ Ｐゴシック"/>
              </a:rPr>
              <a:t>Il viaggio dei vestiti</a:t>
            </a:r>
            <a:endParaRPr lang="en-GB" sz="4800" b="0" strike="noStrike" spc="-1" dirty="0">
              <a:solidFill>
                <a:srgbClr val="92D050"/>
              </a:solidFill>
              <a:latin typeface="+mj-lt"/>
            </a:endParaRPr>
          </a:p>
        </p:txBody>
      </p:sp>
      <p:pic>
        <p:nvPicPr>
          <p:cNvPr id="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l="11519" t="21292"/>
          <a:stretch/>
        </p:blipFill>
        <p:spPr>
          <a:xfrm>
            <a:off x="457200" y="1362343"/>
            <a:ext cx="7521388" cy="5017967"/>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Immagine 100"/>
          <p:cNvPicPr/>
          <p:nvPr/>
        </p:nvPicPr>
        <p:blipFill>
          <a:blip r:embed="rId2"/>
          <a:stretch/>
        </p:blipFill>
        <p:spPr>
          <a:xfrm>
            <a:off x="216000" y="247650"/>
            <a:ext cx="6222900" cy="6342450"/>
          </a:xfrm>
          <a:prstGeom prst="rect">
            <a:avLst/>
          </a:prstGeom>
          <a:ln>
            <a:noFill/>
          </a:ln>
        </p:spPr>
      </p:pic>
      <p:sp>
        <p:nvSpPr>
          <p:cNvPr id="2" name="CasellaDiTesto 1"/>
          <p:cNvSpPr txBox="1"/>
          <p:nvPr/>
        </p:nvSpPr>
        <p:spPr>
          <a:xfrm>
            <a:off x="6572250" y="551786"/>
            <a:ext cx="2324100" cy="5324535"/>
          </a:xfrm>
          <a:prstGeom prst="rect">
            <a:avLst/>
          </a:prstGeom>
          <a:noFill/>
        </p:spPr>
        <p:txBody>
          <a:bodyPr wrap="square" rtlCol="0">
            <a:spAutoFit/>
          </a:bodyPr>
          <a:lstStyle/>
          <a:p>
            <a:r>
              <a:rPr lang="en-GB" sz="2000" dirty="0"/>
              <a:t>Nel 2017, </a:t>
            </a:r>
            <a:r>
              <a:rPr lang="en-GB" sz="2000" dirty="0" err="1"/>
              <a:t>su</a:t>
            </a:r>
            <a:r>
              <a:rPr lang="en-GB" sz="2000" dirty="0"/>
              <a:t> </a:t>
            </a:r>
            <a:r>
              <a:rPr lang="en-GB" sz="2000" dirty="0" err="1"/>
              <a:t>scala</a:t>
            </a:r>
            <a:r>
              <a:rPr lang="en-GB" sz="2000" dirty="0"/>
              <a:t> </a:t>
            </a:r>
            <a:r>
              <a:rPr lang="en-GB" sz="2000" dirty="0" err="1"/>
              <a:t>globale</a:t>
            </a:r>
            <a:r>
              <a:rPr lang="en-GB" sz="2000" dirty="0"/>
              <a:t> </a:t>
            </a:r>
            <a:r>
              <a:rPr lang="en-GB" sz="2000" b="1" dirty="0"/>
              <a:t>42 super-</a:t>
            </a:r>
            <a:r>
              <a:rPr lang="en-GB" sz="2000" b="1" dirty="0" err="1"/>
              <a:t>ricchi</a:t>
            </a:r>
            <a:r>
              <a:rPr lang="en-GB" sz="2000" b="1" dirty="0"/>
              <a:t> </a:t>
            </a:r>
            <a:r>
              <a:rPr lang="en-GB" sz="2000" b="1" dirty="0" err="1"/>
              <a:t>detenevano</a:t>
            </a:r>
            <a:r>
              <a:rPr lang="en-GB" sz="2000" b="1" dirty="0"/>
              <a:t> un </a:t>
            </a:r>
            <a:r>
              <a:rPr lang="en-GB" sz="2000" b="1" dirty="0" err="1"/>
              <a:t>ammontare</a:t>
            </a:r>
            <a:r>
              <a:rPr lang="en-GB" sz="2000" b="1" dirty="0"/>
              <a:t> di </a:t>
            </a:r>
            <a:r>
              <a:rPr lang="en-GB" sz="2000" b="1" dirty="0" err="1"/>
              <a:t>ricchezza</a:t>
            </a:r>
            <a:r>
              <a:rPr lang="en-GB" sz="2000" b="1" dirty="0"/>
              <a:t> </a:t>
            </a:r>
            <a:r>
              <a:rPr lang="en-GB" sz="2000" b="1" dirty="0" err="1"/>
              <a:t>equivalente</a:t>
            </a:r>
            <a:r>
              <a:rPr lang="en-GB" sz="2000" b="1" dirty="0"/>
              <a:t> a </a:t>
            </a:r>
            <a:r>
              <a:rPr lang="en-GB" sz="2000" b="1" dirty="0" err="1"/>
              <a:t>quella</a:t>
            </a:r>
            <a:r>
              <a:rPr lang="en-GB" sz="2000" b="1" dirty="0"/>
              <a:t> di </a:t>
            </a:r>
            <a:r>
              <a:rPr lang="en-GB" sz="2000" b="1" dirty="0" err="1"/>
              <a:t>metà</a:t>
            </a:r>
            <a:r>
              <a:rPr lang="en-GB" sz="2000" b="1" dirty="0"/>
              <a:t> </a:t>
            </a:r>
            <a:r>
              <a:rPr lang="en-GB" sz="2000" b="1" dirty="0" err="1"/>
              <a:t>della</a:t>
            </a:r>
            <a:r>
              <a:rPr lang="en-GB" sz="2000" b="1" dirty="0"/>
              <a:t> </a:t>
            </a:r>
            <a:r>
              <a:rPr lang="en-GB" sz="2000" b="1" dirty="0" err="1"/>
              <a:t>popolazione</a:t>
            </a:r>
            <a:r>
              <a:rPr lang="en-GB" sz="2000" b="1" dirty="0"/>
              <a:t> </a:t>
            </a:r>
            <a:r>
              <a:rPr lang="en-GB" sz="2000" b="1" dirty="0" err="1"/>
              <a:t>più</a:t>
            </a:r>
            <a:r>
              <a:rPr lang="en-GB" sz="2000" b="1" dirty="0"/>
              <a:t> </a:t>
            </a:r>
            <a:r>
              <a:rPr lang="en-GB" sz="2000" b="1" dirty="0" err="1"/>
              <a:t>povera</a:t>
            </a:r>
            <a:r>
              <a:rPr lang="en-GB" sz="2000" dirty="0"/>
              <a:t> (3,7 </a:t>
            </a:r>
            <a:r>
              <a:rPr lang="en-GB" sz="2000" dirty="0" err="1"/>
              <a:t>miliardi</a:t>
            </a:r>
            <a:r>
              <a:rPr lang="en-GB" sz="2000" dirty="0"/>
              <a:t> di </a:t>
            </a:r>
            <a:r>
              <a:rPr lang="en-GB" sz="2000" dirty="0" err="1"/>
              <a:t>persone</a:t>
            </a:r>
            <a:r>
              <a:rPr lang="en-GB" sz="2000" dirty="0"/>
              <a:t>). </a:t>
            </a:r>
            <a:endParaRPr lang="en-GB" sz="2000" dirty="0" smtClean="0"/>
          </a:p>
          <a:p>
            <a:endParaRPr lang="en-GB" sz="2000" dirty="0"/>
          </a:p>
          <a:p>
            <a:r>
              <a:rPr lang="en-GB" sz="2000" b="1" dirty="0" smtClean="0"/>
              <a:t>L’1</a:t>
            </a:r>
            <a:r>
              <a:rPr lang="en-GB" sz="2000" b="1" dirty="0"/>
              <a:t>% </a:t>
            </a:r>
            <a:r>
              <a:rPr lang="en-GB" sz="2000" b="1" dirty="0" err="1"/>
              <a:t>della</a:t>
            </a:r>
            <a:r>
              <a:rPr lang="en-GB" sz="2000" b="1" dirty="0"/>
              <a:t> </a:t>
            </a:r>
            <a:r>
              <a:rPr lang="en-GB" sz="2000" b="1" dirty="0" err="1"/>
              <a:t>popolazione</a:t>
            </a:r>
            <a:r>
              <a:rPr lang="en-GB" sz="2000" b="1" dirty="0"/>
              <a:t> </a:t>
            </a:r>
            <a:r>
              <a:rPr lang="en-GB" sz="2000" b="1" dirty="0" err="1"/>
              <a:t>mondiale</a:t>
            </a:r>
            <a:r>
              <a:rPr lang="en-GB" sz="2000" b="1" dirty="0"/>
              <a:t> </a:t>
            </a:r>
            <a:r>
              <a:rPr lang="en-GB" sz="2000" dirty="0" err="1"/>
              <a:t>possiede</a:t>
            </a:r>
            <a:r>
              <a:rPr lang="en-GB" sz="2000" dirty="0"/>
              <a:t>, sin dal 2015, </a:t>
            </a:r>
            <a:r>
              <a:rPr lang="en-GB" sz="2000" b="1" dirty="0" err="1"/>
              <a:t>più</a:t>
            </a:r>
            <a:r>
              <a:rPr lang="en-GB" sz="2000" b="1" dirty="0"/>
              <a:t> </a:t>
            </a:r>
            <a:r>
              <a:rPr lang="en-GB" sz="2000" b="1" dirty="0" err="1"/>
              <a:t>ricchezza</a:t>
            </a:r>
            <a:r>
              <a:rPr lang="en-GB" sz="2000" b="1" dirty="0"/>
              <a:t> </a:t>
            </a:r>
            <a:r>
              <a:rPr lang="en-GB" sz="2000" b="1" dirty="0" err="1"/>
              <a:t>netta</a:t>
            </a:r>
            <a:r>
              <a:rPr lang="en-GB" sz="2000" b="1" dirty="0"/>
              <a:t> del restante 99</a:t>
            </a:r>
            <a:r>
              <a:rPr lang="en-GB" sz="2000" b="1" dirty="0" smtClean="0"/>
              <a:t>%</a:t>
            </a:r>
            <a:endParaRPr lang="it-IT" sz="2000" b="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251640" y="274680"/>
            <a:ext cx="8434440" cy="71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GB" sz="3500" b="1" strike="noStrike" spc="-1">
                <a:solidFill>
                  <a:srgbClr val="92D050"/>
                </a:solidFill>
                <a:latin typeface="+mj-lt"/>
                <a:ea typeface="ＭＳ Ｐゴシック"/>
              </a:rPr>
              <a:t>Fattori della disuguaglianza ‘moderna’</a:t>
            </a:r>
            <a:endParaRPr lang="en-GB" sz="3500" b="0" strike="noStrike" spc="-1">
              <a:solidFill>
                <a:srgbClr val="92D050"/>
              </a:solidFill>
              <a:latin typeface="+mj-lt"/>
            </a:endParaRPr>
          </a:p>
        </p:txBody>
      </p:sp>
      <p:sp>
        <p:nvSpPr>
          <p:cNvPr id="103" name="CustomShape 2"/>
          <p:cNvSpPr/>
          <p:nvPr/>
        </p:nvSpPr>
        <p:spPr>
          <a:xfrm>
            <a:off x="457200" y="1125360"/>
            <a:ext cx="8228880" cy="741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901"/>
              </a:spcBef>
            </a:pPr>
            <a:endParaRPr lang="en-GB" sz="2200" b="1" strike="noStrike" spc="-1" dirty="0" smtClean="0">
              <a:solidFill>
                <a:srgbClr val="000000"/>
              </a:solidFill>
              <a:latin typeface="+mj-lt"/>
              <a:ea typeface="ＭＳ Ｐゴシック"/>
            </a:endParaRPr>
          </a:p>
          <a:p>
            <a:pPr>
              <a:lnSpc>
                <a:spcPct val="100000"/>
              </a:lnSpc>
              <a:spcBef>
                <a:spcPts val="901"/>
              </a:spcBef>
            </a:pPr>
            <a:r>
              <a:rPr lang="en-GB" sz="2200" b="1" strike="noStrike" spc="-1" dirty="0" smtClean="0">
                <a:solidFill>
                  <a:srgbClr val="000000"/>
                </a:solidFill>
                <a:latin typeface="+mj-lt"/>
                <a:ea typeface="ＭＳ Ｐゴシック"/>
              </a:rPr>
              <a:t>Il </a:t>
            </a:r>
            <a:r>
              <a:rPr lang="en-GB" sz="2200" b="1" strike="noStrike" spc="-1" dirty="0" err="1">
                <a:solidFill>
                  <a:srgbClr val="61A534"/>
                </a:solidFill>
                <a:latin typeface="+mj-lt"/>
                <a:ea typeface="ＭＳ Ｐゴシック"/>
              </a:rPr>
              <a:t>fondamentalismo</a:t>
            </a:r>
            <a:r>
              <a:rPr lang="en-GB" sz="2200" b="1" strike="noStrike" spc="-1" dirty="0">
                <a:solidFill>
                  <a:srgbClr val="61A534"/>
                </a:solidFill>
                <a:latin typeface="+mj-lt"/>
                <a:ea typeface="ＭＳ Ｐゴシック"/>
              </a:rPr>
              <a:t> del </a:t>
            </a:r>
            <a:r>
              <a:rPr lang="en-GB" sz="2200" b="1" strike="noStrike" spc="-1" dirty="0" err="1">
                <a:solidFill>
                  <a:srgbClr val="61A534"/>
                </a:solidFill>
                <a:latin typeface="+mj-lt"/>
                <a:ea typeface="ＭＳ Ｐゴシック"/>
              </a:rPr>
              <a:t>mercato</a:t>
            </a:r>
            <a:r>
              <a:rPr lang="en-GB" sz="2200" b="0" i="1" strike="noStrike" spc="-1" dirty="0">
                <a:solidFill>
                  <a:srgbClr val="000000"/>
                </a:solidFill>
                <a:latin typeface="+mj-lt"/>
                <a:ea typeface="ＭＳ Ｐゴシック"/>
              </a:rPr>
              <a:t>:</a:t>
            </a:r>
            <a:r>
              <a:rPr lang="en-GB" sz="2200" b="0" strike="noStrike" spc="-1" dirty="0">
                <a:solidFill>
                  <a:srgbClr val="000000"/>
                </a:solidFill>
                <a:latin typeface="+mj-lt"/>
                <a:ea typeface="ＭＳ Ｐゴシック"/>
              </a:rPr>
              <a:t> </a:t>
            </a:r>
            <a:endParaRPr lang="en-GB" sz="2200" b="0" strike="noStrike" spc="-1" dirty="0">
              <a:latin typeface="+mj-lt"/>
            </a:endParaRPr>
          </a:p>
          <a:p>
            <a:pPr marL="343080" indent="-342360">
              <a:lnSpc>
                <a:spcPct val="100000"/>
              </a:lnSpc>
              <a:buClr>
                <a:srgbClr val="000000"/>
              </a:buClr>
              <a:buFont typeface="Arial"/>
              <a:buChar char="•"/>
            </a:pPr>
            <a:r>
              <a:rPr lang="en-GB" sz="2200" b="0" strike="noStrike" spc="-1" dirty="0" err="1" smtClean="0">
                <a:solidFill>
                  <a:srgbClr val="000000"/>
                </a:solidFill>
                <a:latin typeface="+mj-lt"/>
                <a:ea typeface="ＭＳ Ｐゴシック"/>
              </a:rPr>
              <a:t>globalizzazione</a:t>
            </a:r>
            <a:r>
              <a:rPr lang="en-GB" sz="2200" b="0" strike="noStrike" spc="-1" dirty="0" smtClean="0">
                <a:solidFill>
                  <a:srgbClr val="000000"/>
                </a:solidFill>
                <a:latin typeface="+mj-lt"/>
                <a:ea typeface="ＭＳ Ｐゴシック"/>
              </a:rPr>
              <a:t> </a:t>
            </a:r>
            <a:r>
              <a:rPr lang="en-GB" sz="2200" b="0" strike="noStrike" spc="-1" dirty="0">
                <a:solidFill>
                  <a:srgbClr val="000000"/>
                </a:solidFill>
                <a:latin typeface="+mj-lt"/>
                <a:ea typeface="ＭＳ Ｐゴシック"/>
              </a:rPr>
              <a:t>‘</a:t>
            </a:r>
            <a:r>
              <a:rPr lang="en-GB" sz="2200" b="0" i="1" strike="noStrike" spc="-1" dirty="0">
                <a:solidFill>
                  <a:srgbClr val="000000"/>
                </a:solidFill>
                <a:latin typeface="+mj-lt"/>
                <a:ea typeface="ＭＳ Ｐゴシック"/>
              </a:rPr>
              <a:t>non </a:t>
            </a:r>
            <a:r>
              <a:rPr lang="en-GB" sz="2200" b="0" i="1" strike="noStrike" spc="-1" dirty="0" err="1">
                <a:solidFill>
                  <a:srgbClr val="000000"/>
                </a:solidFill>
                <a:latin typeface="+mj-lt"/>
                <a:ea typeface="ＭＳ Ｐゴシック"/>
              </a:rPr>
              <a:t>governata</a:t>
            </a:r>
            <a:r>
              <a:rPr lang="en-GB" sz="2200" b="0" i="1" strike="noStrike" spc="-1" dirty="0">
                <a:solidFill>
                  <a:srgbClr val="000000"/>
                </a:solidFill>
                <a:latin typeface="+mj-lt"/>
                <a:ea typeface="ＭＳ Ｐゴシック"/>
              </a:rPr>
              <a:t>’ </a:t>
            </a:r>
            <a:endParaRPr lang="en-GB" sz="2200" b="0" strike="noStrike" spc="-1" dirty="0">
              <a:latin typeface="+mj-lt"/>
            </a:endParaRPr>
          </a:p>
          <a:p>
            <a:pPr marL="343080" indent="-342360">
              <a:lnSpc>
                <a:spcPct val="100000"/>
              </a:lnSpc>
              <a:buClr>
                <a:srgbClr val="000000"/>
              </a:buClr>
              <a:buFont typeface="Arial"/>
              <a:buChar char="•"/>
            </a:pPr>
            <a:r>
              <a:rPr lang="en-GB" sz="2200" b="1" strike="noStrike" spc="-1" dirty="0" err="1" smtClean="0">
                <a:solidFill>
                  <a:srgbClr val="000000"/>
                </a:solidFill>
                <a:latin typeface="+mj-lt"/>
                <a:ea typeface="ＭＳ Ｐゴシック"/>
              </a:rPr>
              <a:t>depotenziamento</a:t>
            </a:r>
            <a:r>
              <a:rPr lang="en-GB" sz="2200" b="1" strike="noStrike" spc="-1" dirty="0" smtClean="0">
                <a:solidFill>
                  <a:srgbClr val="000000"/>
                </a:solidFill>
                <a:latin typeface="+mj-lt"/>
                <a:ea typeface="ＭＳ Ｐゴシック"/>
              </a:rPr>
              <a:t> del </a:t>
            </a:r>
            <a:r>
              <a:rPr lang="en-GB" sz="2200" b="1" strike="noStrike" spc="-1" dirty="0" err="1" smtClean="0">
                <a:solidFill>
                  <a:srgbClr val="000000"/>
                </a:solidFill>
                <a:latin typeface="+mj-lt"/>
                <a:ea typeface="ＭＳ Ｐゴシック"/>
              </a:rPr>
              <a:t>controllo</a:t>
            </a:r>
            <a:r>
              <a:rPr lang="en-GB" sz="2200" b="1" strike="noStrike" spc="-1" dirty="0" smtClean="0">
                <a:solidFill>
                  <a:srgbClr val="000000"/>
                </a:solidFill>
                <a:latin typeface="+mj-lt"/>
                <a:ea typeface="ＭＳ Ｐゴシック"/>
              </a:rPr>
              <a:t> </a:t>
            </a:r>
            <a:br>
              <a:rPr lang="en-GB" sz="2200" b="1" strike="noStrike" spc="-1" dirty="0" smtClean="0">
                <a:solidFill>
                  <a:srgbClr val="000000"/>
                </a:solidFill>
                <a:latin typeface="+mj-lt"/>
                <a:ea typeface="ＭＳ Ｐゴシック"/>
              </a:rPr>
            </a:br>
            <a:r>
              <a:rPr lang="en-GB" sz="2200" b="1" strike="noStrike" spc="-1" dirty="0" err="1" smtClean="0">
                <a:solidFill>
                  <a:srgbClr val="000000"/>
                </a:solidFill>
                <a:latin typeface="+mj-lt"/>
                <a:ea typeface="ＭＳ Ｐゴシック"/>
              </a:rPr>
              <a:t>dello</a:t>
            </a:r>
            <a:r>
              <a:rPr lang="en-GB" sz="2200" b="1" strike="noStrike" spc="-1" dirty="0" smtClean="0">
                <a:solidFill>
                  <a:srgbClr val="000000"/>
                </a:solidFill>
                <a:latin typeface="+mj-lt"/>
                <a:ea typeface="ＭＳ Ｐゴシック"/>
              </a:rPr>
              <a:t> </a:t>
            </a:r>
            <a:r>
              <a:rPr lang="en-GB" sz="2200" b="1" strike="noStrike" spc="-1" dirty="0" err="1" smtClean="0">
                <a:solidFill>
                  <a:srgbClr val="000000"/>
                </a:solidFill>
                <a:latin typeface="+mj-lt"/>
                <a:ea typeface="ＭＳ Ｐゴシック"/>
              </a:rPr>
              <a:t>Stato</a:t>
            </a:r>
            <a:r>
              <a:rPr lang="en-GB" sz="2200" b="1" strike="noStrike" spc="-1" dirty="0" smtClean="0">
                <a:solidFill>
                  <a:srgbClr val="000000"/>
                </a:solidFill>
                <a:latin typeface="+mj-lt"/>
                <a:ea typeface="ＭＳ Ｐゴシック"/>
              </a:rPr>
              <a:t> dei</a:t>
            </a:r>
            <a:r>
              <a:rPr lang="en-GB" sz="2200" spc="-1" dirty="0">
                <a:solidFill>
                  <a:srgbClr val="000000"/>
                </a:solidFill>
                <a:latin typeface="+mj-lt"/>
                <a:ea typeface="ＭＳ Ｐゴシック"/>
              </a:rPr>
              <a:t> </a:t>
            </a:r>
            <a:r>
              <a:rPr lang="en-GB" sz="2200" b="0" strike="noStrike" spc="-1" dirty="0" err="1" smtClean="0">
                <a:solidFill>
                  <a:srgbClr val="000000"/>
                </a:solidFill>
                <a:latin typeface="+mj-lt"/>
                <a:ea typeface="ＭＳ Ｐゴシック"/>
              </a:rPr>
              <a:t>processi</a:t>
            </a:r>
            <a:r>
              <a:rPr lang="en-GB" sz="2200" b="0" strike="noStrike" spc="-1" dirty="0" smtClean="0">
                <a:solidFill>
                  <a:srgbClr val="000000"/>
                </a:solidFill>
                <a:latin typeface="+mj-lt"/>
                <a:ea typeface="ＭＳ Ｐゴシック"/>
              </a:rPr>
              <a:t> </a:t>
            </a:r>
            <a:r>
              <a:rPr lang="en-GB" sz="2200" b="0" strike="noStrike" spc="-1" dirty="0" err="1">
                <a:solidFill>
                  <a:srgbClr val="000000"/>
                </a:solidFill>
                <a:latin typeface="+mj-lt"/>
                <a:ea typeface="ＭＳ Ｐゴシック"/>
              </a:rPr>
              <a:t>economici</a:t>
            </a:r>
            <a:r>
              <a:rPr lang="en-GB" sz="2200" b="0" strike="noStrike" spc="-1" dirty="0" smtClean="0">
                <a:solidFill>
                  <a:srgbClr val="000000"/>
                </a:solidFill>
                <a:latin typeface="+mj-lt"/>
                <a:ea typeface="ＭＳ Ｐゴシック"/>
              </a:rPr>
              <a:t>/</a:t>
            </a:r>
            <a:br>
              <a:rPr lang="en-GB" sz="2200" b="0" strike="noStrike" spc="-1" dirty="0" smtClean="0">
                <a:solidFill>
                  <a:srgbClr val="000000"/>
                </a:solidFill>
                <a:latin typeface="+mj-lt"/>
                <a:ea typeface="ＭＳ Ｐゴシック"/>
              </a:rPr>
            </a:br>
            <a:r>
              <a:rPr lang="en-GB" sz="2200" b="1" strike="noStrike" spc="-1" dirty="0" smtClean="0">
                <a:solidFill>
                  <a:srgbClr val="000000"/>
                </a:solidFill>
                <a:latin typeface="+mj-lt"/>
                <a:ea typeface="ＭＳ Ｐゴシック"/>
              </a:rPr>
              <a:t>deregulation</a:t>
            </a:r>
            <a:endParaRPr lang="en-GB" sz="2200" b="0" strike="noStrike" spc="-1" dirty="0">
              <a:latin typeface="+mj-lt"/>
            </a:endParaRPr>
          </a:p>
          <a:p>
            <a:pPr marL="343080" indent="-342360">
              <a:lnSpc>
                <a:spcPct val="100000"/>
              </a:lnSpc>
              <a:buClr>
                <a:srgbClr val="000000"/>
              </a:buClr>
              <a:buFont typeface="Arial"/>
              <a:buChar char="•"/>
            </a:pPr>
            <a:r>
              <a:rPr lang="en-GB" sz="2200" b="1" strike="noStrike" spc="-1" dirty="0" err="1" smtClean="0">
                <a:solidFill>
                  <a:srgbClr val="000000"/>
                </a:solidFill>
                <a:latin typeface="+mj-lt"/>
                <a:ea typeface="ＭＳ Ｐゴシック"/>
              </a:rPr>
              <a:t>privatizzazione</a:t>
            </a:r>
            <a:r>
              <a:rPr lang="en-GB" sz="2200" b="0" strike="noStrike" spc="-1" dirty="0" smtClean="0">
                <a:solidFill>
                  <a:srgbClr val="000000"/>
                </a:solidFill>
                <a:latin typeface="+mj-lt"/>
                <a:ea typeface="ＭＳ Ｐゴシック"/>
              </a:rPr>
              <a:t> </a:t>
            </a:r>
            <a:r>
              <a:rPr lang="en-GB" sz="2200" b="0" strike="noStrike" spc="-1" dirty="0" err="1">
                <a:solidFill>
                  <a:srgbClr val="000000"/>
                </a:solidFill>
                <a:latin typeface="+mj-lt"/>
                <a:ea typeface="ＭＳ Ｐゴシック"/>
              </a:rPr>
              <a:t>dei</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servizi</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pubblici</a:t>
            </a:r>
            <a:r>
              <a:rPr lang="en-GB" sz="2200" b="0" strike="noStrike" spc="-1" dirty="0">
                <a:solidFill>
                  <a:srgbClr val="000000"/>
                </a:solidFill>
                <a:latin typeface="+mj-lt"/>
                <a:ea typeface="ＭＳ Ｐゴシック"/>
              </a:rPr>
              <a:t>. </a:t>
            </a:r>
            <a:endParaRPr lang="en-GB" sz="2200" b="0" strike="noStrike" spc="-1" dirty="0">
              <a:latin typeface="+mj-lt"/>
            </a:endParaRPr>
          </a:p>
          <a:p>
            <a:pPr marL="343080" indent="-342360">
              <a:lnSpc>
                <a:spcPct val="100000"/>
              </a:lnSpc>
              <a:spcBef>
                <a:spcPts val="901"/>
              </a:spcBef>
              <a:buClr>
                <a:srgbClr val="000000"/>
              </a:buClr>
              <a:buFont typeface="Arial"/>
              <a:buChar char="•"/>
            </a:pPr>
            <a:r>
              <a:rPr lang="en-GB" sz="2200" strike="noStrike" spc="-1" dirty="0" smtClean="0">
                <a:solidFill>
                  <a:srgbClr val="000000"/>
                </a:solidFill>
                <a:latin typeface="+mj-lt"/>
                <a:ea typeface="ＭＳ Ｐゴシック"/>
              </a:rPr>
              <a:t>La </a:t>
            </a:r>
            <a:r>
              <a:rPr lang="en-GB" sz="2200" strike="noStrike" spc="-1" dirty="0" err="1">
                <a:solidFill>
                  <a:srgbClr val="000000"/>
                </a:solidFill>
                <a:latin typeface="+mj-lt"/>
                <a:ea typeface="ＭＳ Ｐゴシック"/>
              </a:rPr>
              <a:t>grande</a:t>
            </a:r>
            <a:r>
              <a:rPr lang="en-GB" sz="2200" strike="noStrike" spc="-1" dirty="0">
                <a:solidFill>
                  <a:srgbClr val="000000"/>
                </a:solidFill>
                <a:latin typeface="+mj-lt"/>
                <a:ea typeface="ＭＳ Ｐゴシック"/>
              </a:rPr>
              <a:t> </a:t>
            </a:r>
            <a:r>
              <a:rPr lang="en-GB" sz="2200" strike="noStrike" spc="-1" dirty="0" err="1">
                <a:solidFill>
                  <a:srgbClr val="000000"/>
                </a:solidFill>
                <a:latin typeface="+mj-lt"/>
                <a:ea typeface="ＭＳ Ｐゴシック"/>
              </a:rPr>
              <a:t>recessione</a:t>
            </a:r>
            <a:r>
              <a:rPr lang="en-GB" sz="2200" strike="noStrike" spc="-1" dirty="0">
                <a:solidFill>
                  <a:srgbClr val="000000"/>
                </a:solidFill>
                <a:latin typeface="+mj-lt"/>
                <a:ea typeface="ＭＳ Ｐゴシック"/>
              </a:rPr>
              <a:t> e </a:t>
            </a:r>
            <a:r>
              <a:rPr lang="en-GB" sz="2200" b="1" strike="noStrike" spc="-1" dirty="0">
                <a:solidFill>
                  <a:srgbClr val="000000"/>
                </a:solidFill>
                <a:latin typeface="+mj-lt"/>
                <a:ea typeface="ＭＳ Ｐゴシック"/>
              </a:rPr>
              <a:t>le </a:t>
            </a:r>
            <a:r>
              <a:rPr lang="en-GB" sz="2200" b="1" strike="noStrike" spc="-1" dirty="0" err="1">
                <a:solidFill>
                  <a:srgbClr val="000000"/>
                </a:solidFill>
                <a:latin typeface="+mj-lt"/>
                <a:ea typeface="ＭＳ Ｐゴシック"/>
              </a:rPr>
              <a:t>politiche</a:t>
            </a:r>
            <a:r>
              <a:rPr lang="en-GB" sz="2200" b="1" strike="noStrike" spc="-1" dirty="0">
                <a:solidFill>
                  <a:srgbClr val="000000"/>
                </a:solidFill>
                <a:latin typeface="+mj-lt"/>
                <a:ea typeface="ＭＳ Ｐゴシック"/>
              </a:rPr>
              <a:t> </a:t>
            </a:r>
            <a:r>
              <a:rPr lang="en-GB" sz="2200" b="1" strike="noStrike" spc="-1" dirty="0" smtClean="0">
                <a:solidFill>
                  <a:srgbClr val="000000"/>
                </a:solidFill>
                <a:latin typeface="+mj-lt"/>
                <a:ea typeface="ＭＳ Ｐゴシック"/>
              </a:rPr>
              <a:t/>
            </a:r>
            <a:br>
              <a:rPr lang="en-GB" sz="2200" b="1" strike="noStrike" spc="-1" dirty="0" smtClean="0">
                <a:solidFill>
                  <a:srgbClr val="000000"/>
                </a:solidFill>
                <a:latin typeface="+mj-lt"/>
                <a:ea typeface="ＭＳ Ｐゴシック"/>
              </a:rPr>
            </a:br>
            <a:r>
              <a:rPr lang="en-GB" sz="2200" b="1" strike="noStrike" spc="-1" dirty="0" smtClean="0">
                <a:solidFill>
                  <a:srgbClr val="000000"/>
                </a:solidFill>
                <a:latin typeface="+mj-lt"/>
                <a:ea typeface="ＭＳ Ｐゴシック"/>
              </a:rPr>
              <a:t>di </a:t>
            </a:r>
            <a:r>
              <a:rPr lang="en-GB" sz="2200" b="1" strike="noStrike" spc="-1" dirty="0" err="1">
                <a:solidFill>
                  <a:srgbClr val="000000"/>
                </a:solidFill>
                <a:latin typeface="+mj-lt"/>
                <a:ea typeface="ＭＳ Ｐゴシック"/>
              </a:rPr>
              <a:t>austerità</a:t>
            </a:r>
            <a:endParaRPr lang="en-GB" sz="2200" b="0" strike="noStrike" spc="-1" dirty="0">
              <a:latin typeface="+mj-lt"/>
            </a:endParaRPr>
          </a:p>
          <a:p>
            <a:pPr marL="343080" indent="-342360">
              <a:lnSpc>
                <a:spcPct val="100000"/>
              </a:lnSpc>
              <a:spcBef>
                <a:spcPts val="901"/>
              </a:spcBef>
              <a:buClr>
                <a:srgbClr val="000000"/>
              </a:buClr>
              <a:buFont typeface="Arial"/>
              <a:buChar char="•"/>
            </a:pPr>
            <a:endParaRPr lang="en-GB" sz="2200" b="0" strike="noStrike" spc="-1" dirty="0">
              <a:latin typeface="+mj-lt"/>
            </a:endParaRPr>
          </a:p>
          <a:p>
            <a:pPr marL="720">
              <a:lnSpc>
                <a:spcPct val="100000"/>
              </a:lnSpc>
              <a:spcBef>
                <a:spcPts val="901"/>
              </a:spcBef>
              <a:buClr>
                <a:srgbClr val="000000"/>
              </a:buClr>
            </a:pPr>
            <a:r>
              <a:rPr lang="en-GB" sz="2200" b="1" strike="noStrike" spc="-1" dirty="0">
                <a:solidFill>
                  <a:srgbClr val="000000"/>
                </a:solidFill>
                <a:latin typeface="+mj-lt"/>
                <a:ea typeface="ＭＳ Ｐゴシック"/>
              </a:rPr>
              <a:t>Il </a:t>
            </a:r>
            <a:r>
              <a:rPr lang="en-GB" sz="2200" b="1" strike="noStrike" spc="-1" dirty="0" err="1">
                <a:solidFill>
                  <a:srgbClr val="61A534"/>
                </a:solidFill>
                <a:latin typeface="+mj-lt"/>
                <a:ea typeface="ＭＳ Ｐゴシック"/>
              </a:rPr>
              <a:t>condizionamento</a:t>
            </a:r>
            <a:r>
              <a:rPr lang="en-GB" sz="2200" b="1" strike="noStrike" spc="-1" dirty="0">
                <a:solidFill>
                  <a:srgbClr val="61A534"/>
                </a:solidFill>
                <a:latin typeface="+mj-lt"/>
                <a:ea typeface="ＭＳ Ｐゴシック"/>
              </a:rPr>
              <a:t> politico</a:t>
            </a:r>
            <a:r>
              <a:rPr lang="en-GB" sz="2200" b="1"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delle</a:t>
            </a:r>
            <a:r>
              <a:rPr lang="en-GB" sz="2200" b="0" strike="noStrike" spc="-1" dirty="0">
                <a:solidFill>
                  <a:srgbClr val="000000"/>
                </a:solidFill>
                <a:latin typeface="+mj-lt"/>
                <a:ea typeface="ＭＳ Ｐゴシック"/>
              </a:rPr>
              <a:t> élites: </a:t>
            </a:r>
            <a:endParaRPr lang="en-GB" sz="2200" b="0" strike="noStrike" spc="-1" dirty="0">
              <a:latin typeface="+mj-lt"/>
            </a:endParaRPr>
          </a:p>
          <a:p>
            <a:pPr marL="343080" indent="-342360">
              <a:lnSpc>
                <a:spcPct val="100000"/>
              </a:lnSpc>
              <a:spcBef>
                <a:spcPts val="901"/>
              </a:spcBef>
              <a:buClr>
                <a:srgbClr val="000000"/>
              </a:buClr>
              <a:buFont typeface="Arial"/>
              <a:buChar char="•"/>
            </a:pPr>
            <a:r>
              <a:rPr lang="en-GB" sz="2200" b="0" strike="noStrike" spc="-1" dirty="0" err="1">
                <a:solidFill>
                  <a:srgbClr val="000000"/>
                </a:solidFill>
                <a:latin typeface="+mj-lt"/>
                <a:ea typeface="ＭＳ Ｐゴシック"/>
              </a:rPr>
              <a:t>il</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potere</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economico</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esercita</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un’</a:t>
            </a:r>
            <a:r>
              <a:rPr lang="en-GB" sz="2200" b="1" strike="noStrike" spc="-1" dirty="0" err="1">
                <a:solidFill>
                  <a:srgbClr val="000000"/>
                </a:solidFill>
                <a:latin typeface="+mj-lt"/>
                <a:ea typeface="ＭＳ Ｐゴシック"/>
              </a:rPr>
              <a:t>influenza</a:t>
            </a:r>
            <a:r>
              <a:rPr lang="en-GB" sz="2200" b="1" strike="noStrike" spc="-1" dirty="0">
                <a:solidFill>
                  <a:srgbClr val="000000"/>
                </a:solidFill>
                <a:latin typeface="+mj-lt"/>
                <a:ea typeface="ＭＳ Ｐゴシック"/>
              </a:rPr>
              <a:t> </a:t>
            </a:r>
            <a:r>
              <a:rPr lang="en-GB" sz="2200" b="1" strike="noStrike" spc="-1" dirty="0" err="1" smtClean="0">
                <a:solidFill>
                  <a:srgbClr val="000000"/>
                </a:solidFill>
                <a:latin typeface="+mj-lt"/>
                <a:ea typeface="ＭＳ Ｐゴシック"/>
              </a:rPr>
              <a:t>sproporzionata</a:t>
            </a:r>
            <a:r>
              <a:rPr lang="en-GB" sz="2200" spc="-1" dirty="0">
                <a:solidFill>
                  <a:srgbClr val="000000"/>
                </a:solidFill>
                <a:latin typeface="+mj-lt"/>
                <a:ea typeface="ＭＳ Ｐゴシック"/>
              </a:rPr>
              <a:t> </a:t>
            </a:r>
            <a:r>
              <a:rPr lang="en-GB" sz="2200" b="0" strike="noStrike" spc="-1" dirty="0" err="1" smtClean="0">
                <a:solidFill>
                  <a:srgbClr val="000000"/>
                </a:solidFill>
                <a:latin typeface="+mj-lt"/>
                <a:ea typeface="ＭＳ Ｐゴシック"/>
              </a:rPr>
              <a:t>nell’indirizzare</a:t>
            </a:r>
            <a:r>
              <a:rPr lang="en-GB" sz="2200" b="0" strike="noStrike" spc="-1" dirty="0" smtClean="0">
                <a:solidFill>
                  <a:srgbClr val="000000"/>
                </a:solidFill>
                <a:latin typeface="+mj-lt"/>
                <a:ea typeface="ＭＳ Ｐゴシック"/>
              </a:rPr>
              <a:t> </a:t>
            </a:r>
            <a:r>
              <a:rPr lang="en-GB" sz="2200" b="0" strike="noStrike" spc="-1" dirty="0" err="1">
                <a:solidFill>
                  <a:srgbClr val="000000"/>
                </a:solidFill>
                <a:latin typeface="+mj-lt"/>
                <a:ea typeface="ＭＳ Ｐゴシック"/>
              </a:rPr>
              <a:t>processi</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decisionali</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che</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favoriscano</a:t>
            </a:r>
            <a:r>
              <a:rPr lang="en-GB" sz="2200" b="1" strike="noStrike" spc="-1" dirty="0">
                <a:solidFill>
                  <a:srgbClr val="000000"/>
                </a:solidFill>
                <a:latin typeface="+mj-lt"/>
                <a:ea typeface="ＭＳ Ｐゴシック"/>
              </a:rPr>
              <a:t> </a:t>
            </a:r>
            <a:r>
              <a:rPr lang="en-GB" sz="2200" b="1" strike="noStrike" spc="-1" dirty="0" err="1">
                <a:solidFill>
                  <a:srgbClr val="000000"/>
                </a:solidFill>
                <a:latin typeface="+mj-lt"/>
                <a:ea typeface="ＭＳ Ｐゴシック"/>
              </a:rPr>
              <a:t>interessi</a:t>
            </a:r>
            <a:r>
              <a:rPr lang="en-GB" sz="2200" b="1" strike="noStrike" spc="-1" dirty="0">
                <a:solidFill>
                  <a:srgbClr val="000000"/>
                </a:solidFill>
                <a:latin typeface="+mj-lt"/>
                <a:ea typeface="ＭＳ Ｐゴシック"/>
              </a:rPr>
              <a:t> </a:t>
            </a:r>
            <a:r>
              <a:rPr lang="en-GB" sz="2200" b="1" strike="noStrike" spc="-1" dirty="0" err="1">
                <a:solidFill>
                  <a:srgbClr val="000000"/>
                </a:solidFill>
                <a:latin typeface="+mj-lt"/>
                <a:ea typeface="ＭＳ Ｐゴシック"/>
              </a:rPr>
              <a:t>particolari</a:t>
            </a:r>
            <a:r>
              <a:rPr lang="en-GB" sz="2200" b="1"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piuttosto</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che</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gli</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interessi</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dell’intera</a:t>
            </a:r>
            <a:r>
              <a:rPr lang="en-GB" sz="2200" b="0" strike="noStrike" spc="-1" dirty="0">
                <a:solidFill>
                  <a:srgbClr val="000000"/>
                </a:solidFill>
                <a:latin typeface="+mj-lt"/>
                <a:ea typeface="ＭＳ Ｐゴシック"/>
              </a:rPr>
              <a:t> </a:t>
            </a:r>
            <a:r>
              <a:rPr lang="en-GB" sz="2200" b="0" strike="noStrike" spc="-1" dirty="0" err="1">
                <a:solidFill>
                  <a:srgbClr val="000000"/>
                </a:solidFill>
                <a:latin typeface="+mj-lt"/>
                <a:ea typeface="ＭＳ Ｐゴシック"/>
              </a:rPr>
              <a:t>collettività</a:t>
            </a:r>
            <a:r>
              <a:rPr lang="en-GB" sz="2200" b="0" strike="noStrike" spc="-1" dirty="0">
                <a:solidFill>
                  <a:srgbClr val="000000"/>
                </a:solidFill>
                <a:latin typeface="+mj-lt"/>
                <a:ea typeface="ＭＳ Ｐゴシック"/>
              </a:rPr>
              <a:t>. </a:t>
            </a:r>
            <a:endParaRPr lang="en-GB" sz="2200" b="0" strike="noStrike" spc="-1" dirty="0">
              <a:latin typeface="+mj-lt"/>
            </a:endParaRPr>
          </a:p>
          <a:p>
            <a:pPr>
              <a:lnSpc>
                <a:spcPct val="100000"/>
              </a:lnSpc>
              <a:spcBef>
                <a:spcPts val="901"/>
              </a:spcBef>
            </a:pPr>
            <a:r>
              <a:rPr sz="2200" dirty="0">
                <a:latin typeface="+mj-lt"/>
              </a:rPr>
              <a:t/>
            </a:r>
            <a:br>
              <a:rPr sz="2200" dirty="0">
                <a:latin typeface="+mj-lt"/>
              </a:rPr>
            </a:br>
            <a:endParaRPr lang="en-GB" sz="2200" b="0" strike="noStrike" spc="-1" dirty="0">
              <a:latin typeface="+mj-lt"/>
            </a:endParaRPr>
          </a:p>
          <a:p>
            <a:pPr>
              <a:lnSpc>
                <a:spcPct val="100000"/>
              </a:lnSpc>
              <a:spcBef>
                <a:spcPts val="901"/>
              </a:spcBef>
            </a:pPr>
            <a:r>
              <a:rPr lang="en-GB" sz="2200" b="0" strike="noStrike" spc="-1" dirty="0">
                <a:solidFill>
                  <a:srgbClr val="000000"/>
                </a:solidFill>
                <a:latin typeface="+mj-lt"/>
                <a:ea typeface="ＭＳ Ｐゴシック"/>
              </a:rPr>
              <a:t> </a:t>
            </a:r>
            <a:endParaRPr lang="en-GB" sz="2200" b="0" strike="noStrike" spc="-1" dirty="0">
              <a:latin typeface="+mj-lt"/>
            </a:endParaRPr>
          </a:p>
          <a:p>
            <a:pPr>
              <a:lnSpc>
                <a:spcPct val="100000"/>
              </a:lnSpc>
              <a:spcBef>
                <a:spcPts val="901"/>
              </a:spcBef>
            </a:pPr>
            <a:endParaRPr lang="en-GB" sz="2200" b="0" strike="noStrike" spc="-1" dirty="0">
              <a:latin typeface="+mj-lt"/>
            </a:endParaRPr>
          </a:p>
          <a:p>
            <a:pPr>
              <a:lnSpc>
                <a:spcPct val="100000"/>
              </a:lnSpc>
              <a:spcBef>
                <a:spcPts val="901"/>
              </a:spcBef>
            </a:pPr>
            <a:endParaRPr lang="en-GB" sz="2200" b="0" strike="noStrike" spc="-1" dirty="0">
              <a:latin typeface="+mj-lt"/>
            </a:endParaRPr>
          </a:p>
          <a:p>
            <a:pPr>
              <a:lnSpc>
                <a:spcPct val="100000"/>
              </a:lnSpc>
              <a:spcBef>
                <a:spcPts val="901"/>
              </a:spcBef>
            </a:pPr>
            <a:endParaRPr lang="en-GB" sz="2200" b="0" strike="noStrike" spc="-1" dirty="0">
              <a:latin typeface="+mj-lt"/>
            </a:endParaRPr>
          </a:p>
          <a:p>
            <a:pPr>
              <a:lnSpc>
                <a:spcPct val="100000"/>
              </a:lnSpc>
              <a:spcBef>
                <a:spcPts val="901"/>
              </a:spcBef>
            </a:pPr>
            <a:endParaRPr lang="en-GB" sz="2200" b="0" strike="noStrike" spc="-1" dirty="0">
              <a:latin typeface="+mj-lt"/>
            </a:endParaRPr>
          </a:p>
        </p:txBody>
      </p:sp>
      <p:pic>
        <p:nvPicPr>
          <p:cNvPr id="104" name="Immagine 3"/>
          <p:cNvPicPr/>
          <p:nvPr/>
        </p:nvPicPr>
        <p:blipFill>
          <a:blip r:embed="rId3"/>
          <a:stretch/>
        </p:blipFill>
        <p:spPr>
          <a:xfrm>
            <a:off x="5310390" y="1698810"/>
            <a:ext cx="3585240" cy="313455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164470" y="5887763"/>
            <a:ext cx="2112564" cy="262024"/>
          </a:xfrm>
          <a:prstGeom prst="rect">
            <a:avLst/>
          </a:prstGeom>
          <a:noFill/>
          <a:ln>
            <a:noFill/>
          </a:ln>
        </p:spPr>
        <p:txBody>
          <a:bodyPr lIns="90000" tIns="45000" rIns="90000" bIns="45000"/>
          <a:lstStyle/>
          <a:p>
            <a:r>
              <a:rPr lang="en-GB" sz="1100" b="0" i="1" strike="noStrike" spc="-1" dirty="0">
                <a:solidFill>
                  <a:srgbClr val="000000"/>
                </a:solidFill>
                <a:latin typeface="Arial"/>
                <a:ea typeface="ＭＳ Ｐゴシック"/>
              </a:rPr>
              <a:t>Fonte</a:t>
            </a:r>
            <a:r>
              <a:rPr lang="en-GB" sz="1100" b="0" strike="noStrike" spc="-1" dirty="0">
                <a:solidFill>
                  <a:srgbClr val="000000"/>
                </a:solidFill>
                <a:latin typeface="Arial"/>
                <a:ea typeface="ＭＳ Ｐゴシック"/>
              </a:rPr>
              <a:t>: </a:t>
            </a:r>
            <a:r>
              <a:rPr lang="en-GB" sz="1100" b="0" strike="noStrike" spc="-1" dirty="0" err="1">
                <a:solidFill>
                  <a:srgbClr val="000000"/>
                </a:solidFill>
                <a:latin typeface="Arial"/>
                <a:ea typeface="ＭＳ Ｐゴシック"/>
              </a:rPr>
              <a:t>rapporto</a:t>
            </a:r>
            <a:r>
              <a:rPr lang="en-GB" sz="1100" b="0" strike="noStrike" spc="-1" dirty="0">
                <a:solidFill>
                  <a:srgbClr val="000000"/>
                </a:solidFill>
                <a:latin typeface="Arial"/>
                <a:ea typeface="ＭＳ Ｐゴシック"/>
              </a:rPr>
              <a:t> Oxfam ‘</a:t>
            </a:r>
            <a:r>
              <a:rPr lang="en-GB" sz="1100" b="0" i="1" strike="noStrike" spc="-1" dirty="0" err="1">
                <a:solidFill>
                  <a:srgbClr val="000000"/>
                </a:solidFill>
                <a:latin typeface="Arial"/>
                <a:ea typeface="ＭＳ Ｐゴシック"/>
              </a:rPr>
              <a:t>Ricompensare</a:t>
            </a:r>
            <a:r>
              <a:rPr lang="en-GB" sz="1100" b="0" i="1" strike="noStrike" spc="-1" dirty="0">
                <a:solidFill>
                  <a:srgbClr val="000000"/>
                </a:solidFill>
                <a:latin typeface="Arial"/>
                <a:ea typeface="ＭＳ Ｐゴシック"/>
              </a:rPr>
              <a:t> </a:t>
            </a:r>
            <a:r>
              <a:rPr lang="en-GB" sz="1100" b="0" i="1" strike="noStrike" spc="-1" dirty="0" err="1">
                <a:solidFill>
                  <a:srgbClr val="000000"/>
                </a:solidFill>
                <a:latin typeface="Arial"/>
                <a:ea typeface="ＭＳ Ｐゴシック"/>
              </a:rPr>
              <a:t>il</a:t>
            </a:r>
            <a:r>
              <a:rPr lang="en-GB" sz="1100" b="0" i="1" strike="noStrike" spc="-1" dirty="0">
                <a:solidFill>
                  <a:srgbClr val="000000"/>
                </a:solidFill>
                <a:latin typeface="Arial"/>
                <a:ea typeface="ＭＳ Ｐゴシック"/>
              </a:rPr>
              <a:t> Lavoro, Non la </a:t>
            </a:r>
            <a:r>
              <a:rPr lang="en-GB" sz="1100" b="0" i="1" strike="noStrike" spc="-1" dirty="0" err="1">
                <a:solidFill>
                  <a:srgbClr val="000000"/>
                </a:solidFill>
                <a:latin typeface="Arial"/>
                <a:ea typeface="ＭＳ Ｐゴシック"/>
              </a:rPr>
              <a:t>Ricchezza</a:t>
            </a:r>
            <a:r>
              <a:rPr lang="en-GB" sz="1100" b="0" strike="noStrike" spc="-1" dirty="0">
                <a:solidFill>
                  <a:srgbClr val="000000"/>
                </a:solidFill>
                <a:latin typeface="Arial"/>
                <a:ea typeface="ＭＳ Ｐゴシック"/>
              </a:rPr>
              <a:t>’ (</a:t>
            </a:r>
            <a:r>
              <a:rPr lang="en-GB" sz="1100" b="0" strike="noStrike" spc="-1" dirty="0" err="1">
                <a:solidFill>
                  <a:srgbClr val="000000"/>
                </a:solidFill>
                <a:latin typeface="Arial"/>
                <a:ea typeface="ＭＳ Ｐゴシック"/>
              </a:rPr>
              <a:t>gennaio</a:t>
            </a:r>
            <a:r>
              <a:rPr lang="en-GB" sz="1100" b="0" strike="noStrike" spc="-1" dirty="0">
                <a:solidFill>
                  <a:srgbClr val="000000"/>
                </a:solidFill>
                <a:latin typeface="Arial"/>
                <a:ea typeface="ＭＳ Ｐゴシック"/>
              </a:rPr>
              <a:t> 2018)</a:t>
            </a:r>
            <a:endParaRPr lang="en-GB" sz="1100" b="0" strike="noStrike" spc="-1" dirty="0">
              <a:latin typeface="Arial"/>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2874251830"/>
              </p:ext>
            </p:extLst>
          </p:nvPr>
        </p:nvGraphicFramePr>
        <p:xfrm>
          <a:off x="3209365" y="125507"/>
          <a:ext cx="2632896" cy="6582240"/>
        </p:xfrm>
        <a:graphic>
          <a:graphicData uri="http://schemas.openxmlformats.org/presentationml/2006/ole">
            <mc:AlternateContent xmlns:mc="http://schemas.openxmlformats.org/markup-compatibility/2006">
              <mc:Choice xmlns:v="urn:schemas-microsoft-com:vml" Requires="v">
                <p:oleObj spid="_x0000_s1027" name="Acrobat Document" r:id="rId4" imgW="5714692" imgH="14287388" progId="AcroExch.Document.DC">
                  <p:embed/>
                </p:oleObj>
              </mc:Choice>
              <mc:Fallback>
                <p:oleObj name="Acrobat Document" r:id="rId4" imgW="5714692" imgH="14287388" progId="AcroExch.Document.DC">
                  <p:embed/>
                  <p:pic>
                    <p:nvPicPr>
                      <p:cNvPr id="0" name=""/>
                      <p:cNvPicPr/>
                      <p:nvPr/>
                    </p:nvPicPr>
                    <p:blipFill>
                      <a:blip r:embed="rId5"/>
                      <a:stretch>
                        <a:fillRect/>
                      </a:stretch>
                    </p:blipFill>
                    <p:spPr>
                      <a:xfrm>
                        <a:off x="3209365" y="125507"/>
                        <a:ext cx="2632896" cy="6582240"/>
                      </a:xfrm>
                      <a:prstGeom prst="rect">
                        <a:avLst/>
                      </a:prstGeom>
                    </p:spPr>
                  </p:pic>
                </p:oleObj>
              </mc:Fallback>
            </mc:AlternateContent>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145800" y="177120"/>
            <a:ext cx="8228880" cy="71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GB" sz="3500" b="1" strike="noStrike" spc="-1" dirty="0" smtClean="0">
                <a:solidFill>
                  <a:schemeClr val="accent1"/>
                </a:solidFill>
                <a:latin typeface="+mj-lt"/>
                <a:ea typeface="ＭＳ Ｐゴシック"/>
              </a:rPr>
              <a:t>La “</a:t>
            </a:r>
            <a:r>
              <a:rPr lang="en-GB" sz="3500" b="1" strike="noStrike" spc="-1" dirty="0" err="1" smtClean="0">
                <a:solidFill>
                  <a:schemeClr val="accent1"/>
                </a:solidFill>
                <a:latin typeface="+mj-lt"/>
                <a:ea typeface="ＭＳ Ｐゴシック"/>
              </a:rPr>
              <a:t>corsa</a:t>
            </a:r>
            <a:r>
              <a:rPr lang="en-GB" sz="3500" b="1" strike="noStrike" spc="-1" dirty="0" smtClean="0">
                <a:solidFill>
                  <a:schemeClr val="accent1"/>
                </a:solidFill>
                <a:latin typeface="+mj-lt"/>
                <a:ea typeface="ＭＳ Ｐゴシック"/>
              </a:rPr>
              <a:t> </a:t>
            </a:r>
            <a:r>
              <a:rPr lang="en-GB" sz="3500" b="1" strike="noStrike" spc="-1" dirty="0">
                <a:solidFill>
                  <a:schemeClr val="accent1"/>
                </a:solidFill>
                <a:latin typeface="+mj-lt"/>
                <a:ea typeface="ＭＳ Ｐゴシック"/>
              </a:rPr>
              <a:t>al </a:t>
            </a:r>
            <a:r>
              <a:rPr lang="en-GB" sz="3500" b="1" strike="noStrike" spc="-1" dirty="0" err="1" smtClean="0">
                <a:solidFill>
                  <a:schemeClr val="accent1"/>
                </a:solidFill>
                <a:latin typeface="+mj-lt"/>
                <a:ea typeface="ＭＳ Ｐゴシック"/>
              </a:rPr>
              <a:t>ribasso</a:t>
            </a:r>
            <a:r>
              <a:rPr lang="en-GB" sz="3500" b="1" strike="noStrike" spc="-1" dirty="0" smtClean="0">
                <a:solidFill>
                  <a:schemeClr val="accent1"/>
                </a:solidFill>
                <a:latin typeface="+mj-lt"/>
                <a:ea typeface="ＭＳ Ｐゴシック"/>
              </a:rPr>
              <a:t>” </a:t>
            </a:r>
            <a:r>
              <a:rPr lang="en-GB" sz="3500" b="1" strike="noStrike" spc="-1" dirty="0" err="1" smtClean="0">
                <a:solidFill>
                  <a:schemeClr val="accent1"/>
                </a:solidFill>
                <a:latin typeface="+mj-lt"/>
                <a:ea typeface="ＭＳ Ｐゴシック"/>
              </a:rPr>
              <a:t>sul</a:t>
            </a:r>
            <a:r>
              <a:rPr lang="en-GB" sz="3500" b="1" strike="noStrike" spc="-1" dirty="0" smtClean="0">
                <a:solidFill>
                  <a:schemeClr val="accent1"/>
                </a:solidFill>
                <a:latin typeface="+mj-lt"/>
                <a:ea typeface="ＭＳ Ｐゴシック"/>
              </a:rPr>
              <a:t> </a:t>
            </a:r>
            <a:r>
              <a:rPr lang="en-GB" sz="3500" b="1" spc="-1" dirty="0" err="1">
                <a:solidFill>
                  <a:schemeClr val="accent1"/>
                </a:solidFill>
                <a:latin typeface="+mj-lt"/>
                <a:ea typeface="ＭＳ Ｐゴシック"/>
              </a:rPr>
              <a:t>f</a:t>
            </a:r>
            <a:r>
              <a:rPr lang="en-GB" sz="3500" b="1" strike="noStrike" spc="-1" dirty="0" err="1" smtClean="0">
                <a:solidFill>
                  <a:schemeClr val="accent1"/>
                </a:solidFill>
                <a:latin typeface="+mj-lt"/>
                <a:ea typeface="ＭＳ Ｐゴシック"/>
              </a:rPr>
              <a:t>isco</a:t>
            </a:r>
            <a:endParaRPr lang="en-GB" sz="3500" b="0" strike="noStrike" spc="-1" dirty="0">
              <a:solidFill>
                <a:schemeClr val="accent1"/>
              </a:solidFill>
              <a:latin typeface="+mj-lt"/>
            </a:endParaRPr>
          </a:p>
        </p:txBody>
      </p:sp>
      <p:pic>
        <p:nvPicPr>
          <p:cNvPr id="5" name="Immagine 5"/>
          <p:cNvPicPr/>
          <p:nvPr/>
        </p:nvPicPr>
        <p:blipFill>
          <a:blip r:embed="rId3"/>
          <a:stretch/>
        </p:blipFill>
        <p:spPr>
          <a:xfrm>
            <a:off x="5314950" y="4521600"/>
            <a:ext cx="3590490" cy="2145900"/>
          </a:xfrm>
          <a:prstGeom prst="rect">
            <a:avLst/>
          </a:prstGeom>
          <a:ln>
            <a:noFill/>
          </a:ln>
        </p:spPr>
      </p:pic>
      <p:sp>
        <p:nvSpPr>
          <p:cNvPr id="6" name="CustomShape 2"/>
          <p:cNvSpPr/>
          <p:nvPr/>
        </p:nvSpPr>
        <p:spPr>
          <a:xfrm>
            <a:off x="307140" y="895680"/>
            <a:ext cx="8598300" cy="549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901"/>
              </a:spcBef>
            </a:pPr>
            <a:r>
              <a:rPr lang="en-GB" sz="2000" b="0" strike="noStrike" spc="-1" dirty="0" smtClean="0">
                <a:solidFill>
                  <a:srgbClr val="000000"/>
                </a:solidFill>
                <a:ea typeface="ＭＳ Ｐゴシック"/>
              </a:rPr>
              <a:t>un </a:t>
            </a:r>
            <a:r>
              <a:rPr lang="en-GB" sz="2000" b="0" strike="noStrike" spc="-1" dirty="0" err="1">
                <a:solidFill>
                  <a:srgbClr val="000000"/>
                </a:solidFill>
                <a:ea typeface="ＭＳ Ｐゴシック"/>
              </a:rPr>
              <a:t>Paese</a:t>
            </a:r>
            <a:r>
              <a:rPr lang="en-GB" sz="2000" b="0" strike="noStrike" spc="-1" dirty="0">
                <a:solidFill>
                  <a:srgbClr val="000000"/>
                </a:solidFill>
                <a:ea typeface="ＭＳ Ｐゴシック"/>
              </a:rPr>
              <a:t> </a:t>
            </a:r>
            <a:r>
              <a:rPr lang="en-GB" sz="2000" b="0" strike="noStrike" spc="-1" dirty="0" err="1">
                <a:solidFill>
                  <a:srgbClr val="000000"/>
                </a:solidFill>
                <a:ea typeface="ＭＳ Ｐゴシック"/>
              </a:rPr>
              <a:t>favorisce</a:t>
            </a:r>
            <a:r>
              <a:rPr lang="en-GB" sz="2000" b="0" strike="noStrike" spc="-1" dirty="0">
                <a:solidFill>
                  <a:srgbClr val="000000"/>
                </a:solidFill>
                <a:ea typeface="ＭＳ Ｐゴシック"/>
              </a:rPr>
              <a:t> </a:t>
            </a:r>
            <a:r>
              <a:rPr lang="en-GB" sz="2000" b="1" strike="noStrike" spc="-1" dirty="0">
                <a:solidFill>
                  <a:srgbClr val="000000"/>
                </a:solidFill>
                <a:ea typeface="ＭＳ Ｐゴシック"/>
              </a:rPr>
              <a:t>un</a:t>
            </a:r>
            <a:r>
              <a:rPr lang="en-GB" sz="2000" b="0" strike="noStrike" spc="-1" dirty="0">
                <a:solidFill>
                  <a:srgbClr val="000000"/>
                </a:solidFill>
                <a:ea typeface="ＭＳ Ｐゴシック"/>
              </a:rPr>
              <a:t> </a:t>
            </a:r>
            <a:r>
              <a:rPr lang="en-GB" sz="2000" b="1" strike="noStrike" spc="-1" dirty="0" err="1">
                <a:solidFill>
                  <a:srgbClr val="000000"/>
                </a:solidFill>
                <a:ea typeface="ＭＳ Ｐゴシック"/>
              </a:rPr>
              <a:t>clima</a:t>
            </a:r>
            <a:r>
              <a:rPr lang="en-GB" sz="2000" b="1" strike="noStrike" spc="-1" dirty="0">
                <a:solidFill>
                  <a:srgbClr val="000000"/>
                </a:solidFill>
                <a:ea typeface="ＭＳ Ｐゴシック"/>
              </a:rPr>
              <a:t> </a:t>
            </a:r>
            <a:r>
              <a:rPr lang="en-GB" sz="2000" b="0" strike="noStrike" spc="-1" dirty="0">
                <a:solidFill>
                  <a:srgbClr val="000000"/>
                </a:solidFill>
                <a:ea typeface="ＭＳ Ｐゴシック"/>
              </a:rPr>
              <a:t>(</a:t>
            </a:r>
            <a:r>
              <a:rPr lang="en-GB" sz="2000" b="0" strike="noStrike" spc="-1" dirty="0" err="1">
                <a:solidFill>
                  <a:srgbClr val="000000"/>
                </a:solidFill>
                <a:ea typeface="ＭＳ Ｐゴシック"/>
              </a:rPr>
              <a:t>normativo</a:t>
            </a:r>
            <a:r>
              <a:rPr lang="en-GB" sz="2000" b="0" strike="noStrike" spc="-1" dirty="0">
                <a:solidFill>
                  <a:srgbClr val="000000"/>
                </a:solidFill>
                <a:ea typeface="ＭＳ Ｐゴシック"/>
              </a:rPr>
              <a:t>) </a:t>
            </a:r>
            <a:r>
              <a:rPr lang="en-GB" sz="2000" b="1" strike="noStrike" spc="-1" dirty="0" err="1" smtClean="0">
                <a:solidFill>
                  <a:srgbClr val="000000"/>
                </a:solidFill>
                <a:ea typeface="ＭＳ Ｐゴシック"/>
              </a:rPr>
              <a:t>fiscale</a:t>
            </a:r>
            <a:r>
              <a:rPr lang="en-GB" sz="2000" b="1" strike="noStrike" spc="-1" dirty="0" smtClean="0">
                <a:solidFill>
                  <a:srgbClr val="000000"/>
                </a:solidFill>
                <a:ea typeface="ＭＳ Ｐゴシック"/>
              </a:rPr>
              <a:t> </a:t>
            </a:r>
            <a:r>
              <a:rPr lang="en-GB" sz="2000" b="0" strike="noStrike" spc="-1" dirty="0" err="1">
                <a:solidFill>
                  <a:srgbClr val="000000"/>
                </a:solidFill>
                <a:ea typeface="ＭＳ Ｐゴシック"/>
              </a:rPr>
              <a:t>favorevole</a:t>
            </a:r>
            <a:r>
              <a:rPr lang="en-GB" sz="2000" b="0" strike="noStrike" spc="-1" dirty="0">
                <a:solidFill>
                  <a:srgbClr val="000000"/>
                </a:solidFill>
                <a:ea typeface="ＭＳ Ｐゴシック"/>
              </a:rPr>
              <a:t> </a:t>
            </a:r>
            <a:r>
              <a:rPr lang="en-GB" sz="2000" spc="-1" dirty="0"/>
              <a:t> </a:t>
            </a:r>
            <a:r>
              <a:rPr lang="en-GB" sz="2000" b="0" strike="noStrike" spc="-1" dirty="0" smtClean="0">
                <a:solidFill>
                  <a:srgbClr val="000000"/>
                </a:solidFill>
                <a:ea typeface="ＭＳ Ｐゴシック"/>
              </a:rPr>
              <a:t>per </a:t>
            </a:r>
            <a:r>
              <a:rPr lang="en-GB" sz="2000" b="0" strike="noStrike" spc="-1" dirty="0" err="1">
                <a:solidFill>
                  <a:srgbClr val="000000"/>
                </a:solidFill>
                <a:ea typeface="ＭＳ Ｐゴシック"/>
              </a:rPr>
              <a:t>il</a:t>
            </a:r>
            <a:r>
              <a:rPr lang="en-GB" sz="2000" b="0" i="1" strike="noStrike" spc="-1" dirty="0">
                <a:solidFill>
                  <a:srgbClr val="000000"/>
                </a:solidFill>
                <a:ea typeface="ＭＳ Ｐゴシック"/>
              </a:rPr>
              <a:t> </a:t>
            </a:r>
            <a:r>
              <a:rPr lang="en-GB" sz="2000" b="0" strike="noStrike" spc="-1" dirty="0" err="1">
                <a:solidFill>
                  <a:srgbClr val="000000"/>
                </a:solidFill>
                <a:ea typeface="ＭＳ Ｐゴシック"/>
              </a:rPr>
              <a:t>trasferimento</a:t>
            </a:r>
            <a:r>
              <a:rPr lang="en-GB" sz="2000" b="0" strike="noStrike" spc="-1" dirty="0">
                <a:solidFill>
                  <a:srgbClr val="000000"/>
                </a:solidFill>
                <a:ea typeface="ＭＳ Ｐゴシック"/>
              </a:rPr>
              <a:t> dei</a:t>
            </a:r>
            <a:r>
              <a:rPr lang="en-GB" sz="2000" b="0" i="1" strike="noStrike" spc="-1" dirty="0">
                <a:solidFill>
                  <a:srgbClr val="000000"/>
                </a:solidFill>
                <a:ea typeface="ＭＳ Ｐゴシック"/>
              </a:rPr>
              <a:t> </a:t>
            </a:r>
            <a:r>
              <a:rPr lang="en-GB" sz="2000" b="0" i="1" strike="noStrike" spc="-1" dirty="0" err="1">
                <a:solidFill>
                  <a:srgbClr val="000000"/>
                </a:solidFill>
                <a:ea typeface="ＭＳ Ｐゴシック"/>
              </a:rPr>
              <a:t>profitti</a:t>
            </a:r>
            <a:r>
              <a:rPr lang="en-GB" sz="2000" b="0" strike="noStrike" spc="-1" dirty="0">
                <a:solidFill>
                  <a:srgbClr val="000000"/>
                </a:solidFill>
                <a:ea typeface="ＭＳ Ｐゴシック"/>
              </a:rPr>
              <a:t> </a:t>
            </a:r>
            <a:r>
              <a:rPr lang="en-GB" sz="2000" b="0" strike="noStrike" spc="-1" dirty="0" err="1">
                <a:solidFill>
                  <a:srgbClr val="000000"/>
                </a:solidFill>
                <a:ea typeface="ＭＳ Ｐゴシック"/>
              </a:rPr>
              <a:t>d’impresa</a:t>
            </a:r>
            <a:r>
              <a:rPr lang="en-GB" sz="2000" b="0" strike="noStrike" spc="-1" dirty="0">
                <a:solidFill>
                  <a:srgbClr val="000000"/>
                </a:solidFill>
                <a:ea typeface="ＭＳ Ｐゴシック"/>
              </a:rPr>
              <a:t>:</a:t>
            </a:r>
            <a:endParaRPr lang="en-GB" sz="2000" b="0" strike="noStrike" spc="-1" dirty="0"/>
          </a:p>
          <a:p>
            <a:pPr>
              <a:lnSpc>
                <a:spcPct val="100000"/>
              </a:lnSpc>
              <a:spcBef>
                <a:spcPts val="901"/>
              </a:spcBef>
            </a:pPr>
            <a:r>
              <a:rPr lang="en-GB" sz="2000" b="0" strike="noStrike" spc="-1" dirty="0">
                <a:solidFill>
                  <a:srgbClr val="000000"/>
                </a:solidFill>
                <a:ea typeface="ＭＳ Ｐゴシック"/>
              </a:rPr>
              <a:t> - </a:t>
            </a:r>
            <a:r>
              <a:rPr lang="en-GB" sz="2000" b="0" strike="noStrike" spc="-1" dirty="0" err="1">
                <a:solidFill>
                  <a:srgbClr val="000000"/>
                </a:solidFill>
                <a:ea typeface="ＭＳ Ｐゴシック"/>
              </a:rPr>
              <a:t>basse</a:t>
            </a:r>
            <a:r>
              <a:rPr lang="en-GB" sz="2000" b="0" strike="noStrike" spc="-1" dirty="0">
                <a:solidFill>
                  <a:srgbClr val="000000"/>
                </a:solidFill>
                <a:ea typeface="ＭＳ Ｐゴシック"/>
              </a:rPr>
              <a:t> </a:t>
            </a:r>
            <a:r>
              <a:rPr lang="en-GB" sz="2000" b="0" strike="noStrike" spc="-1" dirty="0" err="1">
                <a:solidFill>
                  <a:srgbClr val="000000"/>
                </a:solidFill>
                <a:ea typeface="ＭＳ Ｐゴシック"/>
              </a:rPr>
              <a:t>aliquote</a:t>
            </a:r>
            <a:r>
              <a:rPr lang="en-GB" sz="2000" b="0" strike="noStrike" spc="-1" dirty="0">
                <a:solidFill>
                  <a:srgbClr val="000000"/>
                </a:solidFill>
                <a:ea typeface="ＭＳ Ｐゴシック"/>
              </a:rPr>
              <a:t>, </a:t>
            </a:r>
            <a:endParaRPr lang="en-GB" sz="2000" b="0" strike="noStrike" spc="-1" dirty="0"/>
          </a:p>
          <a:p>
            <a:pPr>
              <a:lnSpc>
                <a:spcPct val="100000"/>
              </a:lnSpc>
              <a:spcBef>
                <a:spcPts val="901"/>
              </a:spcBef>
            </a:pPr>
            <a:r>
              <a:rPr lang="en-GB" sz="2000" b="0" strike="noStrike" spc="-1" dirty="0">
                <a:solidFill>
                  <a:srgbClr val="000000"/>
                </a:solidFill>
                <a:ea typeface="ＭＳ Ｐゴシック"/>
              </a:rPr>
              <a:t>- </a:t>
            </a:r>
            <a:r>
              <a:rPr lang="en-GB" sz="2000" b="0" strike="noStrike" spc="-1" dirty="0" err="1">
                <a:solidFill>
                  <a:srgbClr val="000000"/>
                </a:solidFill>
                <a:ea typeface="ＭＳ Ｐゴシック"/>
              </a:rPr>
              <a:t>restrizione</a:t>
            </a:r>
            <a:r>
              <a:rPr lang="en-GB" sz="2000" b="0" strike="noStrike" spc="-1" dirty="0">
                <a:solidFill>
                  <a:srgbClr val="000000"/>
                </a:solidFill>
                <a:ea typeface="ＭＳ Ｐゴシック"/>
              </a:rPr>
              <a:t> </a:t>
            </a:r>
            <a:r>
              <a:rPr lang="en-GB" sz="2000" b="0" strike="noStrike" spc="-1" dirty="0" err="1">
                <a:solidFill>
                  <a:srgbClr val="000000"/>
                </a:solidFill>
                <a:ea typeface="ＭＳ Ｐゴシック"/>
              </a:rPr>
              <a:t>delle</a:t>
            </a:r>
            <a:r>
              <a:rPr lang="en-GB" sz="2000" b="0" strike="noStrike" spc="-1" dirty="0">
                <a:solidFill>
                  <a:srgbClr val="000000"/>
                </a:solidFill>
                <a:ea typeface="ＭＳ Ｐゴシック"/>
              </a:rPr>
              <a:t> </a:t>
            </a:r>
            <a:r>
              <a:rPr lang="en-GB" sz="2000" b="0" strike="noStrike" spc="-1" dirty="0" err="1">
                <a:solidFill>
                  <a:srgbClr val="000000"/>
                </a:solidFill>
                <a:ea typeface="ＭＳ Ｐゴシック"/>
              </a:rPr>
              <a:t>basi</a:t>
            </a:r>
            <a:r>
              <a:rPr lang="en-GB" sz="2000" b="0" strike="noStrike" spc="-1" dirty="0">
                <a:solidFill>
                  <a:srgbClr val="000000"/>
                </a:solidFill>
                <a:ea typeface="ＭＳ Ｐゴシック"/>
              </a:rPr>
              <a:t> </a:t>
            </a:r>
            <a:r>
              <a:rPr lang="en-GB" sz="2000" b="0" strike="noStrike" spc="-1" dirty="0" err="1">
                <a:solidFill>
                  <a:srgbClr val="000000"/>
                </a:solidFill>
                <a:ea typeface="ＭＳ Ｐゴシック"/>
              </a:rPr>
              <a:t>imponibili</a:t>
            </a:r>
            <a:r>
              <a:rPr lang="en-GB" sz="2000" b="0" strike="noStrike" spc="-1" dirty="0">
                <a:solidFill>
                  <a:srgbClr val="000000"/>
                </a:solidFill>
                <a:ea typeface="ＭＳ Ｐゴシック"/>
              </a:rPr>
              <a:t>,</a:t>
            </a:r>
            <a:endParaRPr lang="en-GB" sz="2000" b="0" strike="noStrike" spc="-1" dirty="0"/>
          </a:p>
          <a:p>
            <a:pPr>
              <a:lnSpc>
                <a:spcPct val="100000"/>
              </a:lnSpc>
              <a:spcBef>
                <a:spcPts val="901"/>
              </a:spcBef>
            </a:pPr>
            <a:r>
              <a:rPr lang="en-GB" sz="2000" b="0" strike="noStrike" spc="-1" dirty="0">
                <a:solidFill>
                  <a:srgbClr val="000000"/>
                </a:solidFill>
                <a:ea typeface="ＭＳ Ｐゴシック"/>
              </a:rPr>
              <a:t>- </a:t>
            </a:r>
            <a:r>
              <a:rPr lang="en-GB" sz="2000" b="0" strike="noStrike" spc="-1" dirty="0" err="1">
                <a:solidFill>
                  <a:srgbClr val="000000"/>
                </a:solidFill>
                <a:ea typeface="ＭＳ Ｐゴシック"/>
              </a:rPr>
              <a:t>agevolazioni</a:t>
            </a:r>
            <a:r>
              <a:rPr lang="en-GB" sz="2000" b="0" strike="noStrike" spc="-1" dirty="0">
                <a:solidFill>
                  <a:srgbClr val="000000"/>
                </a:solidFill>
                <a:ea typeface="ＭＳ Ｐゴシック"/>
              </a:rPr>
              <a:t>/</a:t>
            </a:r>
            <a:r>
              <a:rPr lang="en-GB" sz="2000" b="0" strike="noStrike" spc="-1" dirty="0" err="1">
                <a:solidFill>
                  <a:srgbClr val="000000"/>
                </a:solidFill>
                <a:ea typeface="ＭＳ Ｐゴシック"/>
              </a:rPr>
              <a:t>incentivi</a:t>
            </a:r>
            <a:r>
              <a:rPr lang="en-GB" sz="2000" b="0" strike="noStrike" spc="-1" dirty="0">
                <a:solidFill>
                  <a:srgbClr val="000000"/>
                </a:solidFill>
                <a:ea typeface="ＭＳ Ｐゴシック"/>
              </a:rPr>
              <a:t> </a:t>
            </a:r>
            <a:r>
              <a:rPr lang="en-GB" sz="2000" b="0" strike="noStrike" spc="-1" dirty="0" err="1">
                <a:solidFill>
                  <a:srgbClr val="000000"/>
                </a:solidFill>
                <a:ea typeface="ＭＳ Ｐゴシック"/>
              </a:rPr>
              <a:t>fiscali</a:t>
            </a:r>
            <a:r>
              <a:rPr lang="en-GB" sz="2000" b="0" strike="noStrike" spc="-1" dirty="0">
                <a:solidFill>
                  <a:srgbClr val="000000"/>
                </a:solidFill>
                <a:ea typeface="ＭＳ Ｐゴシック"/>
              </a:rPr>
              <a:t>, </a:t>
            </a:r>
            <a:endParaRPr lang="en-GB" sz="2000" b="0" strike="noStrike" spc="-1" dirty="0"/>
          </a:p>
          <a:p>
            <a:pPr>
              <a:lnSpc>
                <a:spcPct val="100000"/>
              </a:lnSpc>
              <a:spcBef>
                <a:spcPts val="901"/>
              </a:spcBef>
            </a:pPr>
            <a:r>
              <a:rPr lang="en-GB" sz="2000" b="0" strike="noStrike" spc="-1" dirty="0">
                <a:solidFill>
                  <a:srgbClr val="000000"/>
                </a:solidFill>
                <a:ea typeface="ＭＳ Ｐゴシック"/>
              </a:rPr>
              <a:t>- </a:t>
            </a:r>
            <a:r>
              <a:rPr lang="en-GB" sz="2000" b="0" strike="noStrike" spc="-1" dirty="0" err="1">
                <a:solidFill>
                  <a:srgbClr val="000000"/>
                </a:solidFill>
                <a:ea typeface="ＭＳ Ｐゴシック"/>
              </a:rPr>
              <a:t>regimi</a:t>
            </a:r>
            <a:r>
              <a:rPr lang="en-GB" sz="2000" b="0" strike="noStrike" spc="-1" dirty="0">
                <a:solidFill>
                  <a:srgbClr val="000000"/>
                </a:solidFill>
                <a:ea typeface="ＭＳ Ｐゴシック"/>
              </a:rPr>
              <a:t> </a:t>
            </a:r>
            <a:r>
              <a:rPr lang="en-GB" sz="2000" b="0" strike="noStrike" spc="-1" dirty="0" err="1">
                <a:solidFill>
                  <a:srgbClr val="000000"/>
                </a:solidFill>
                <a:ea typeface="ＭＳ Ｐゴシック"/>
              </a:rPr>
              <a:t>fiscali</a:t>
            </a:r>
            <a:r>
              <a:rPr lang="en-GB" sz="2000" b="0" strike="noStrike" spc="-1" dirty="0">
                <a:solidFill>
                  <a:srgbClr val="000000"/>
                </a:solidFill>
                <a:ea typeface="ＭＳ Ｐゴシック"/>
              </a:rPr>
              <a:t> </a:t>
            </a:r>
            <a:r>
              <a:rPr lang="en-GB" sz="2000" b="0" strike="noStrike" spc="-1" dirty="0" err="1">
                <a:solidFill>
                  <a:srgbClr val="000000"/>
                </a:solidFill>
                <a:ea typeface="ＭＳ Ｐゴシック"/>
              </a:rPr>
              <a:t>preferenziali</a:t>
            </a:r>
            <a:r>
              <a:rPr lang="en-GB" sz="2000" b="0" strike="noStrike" spc="-1" dirty="0">
                <a:solidFill>
                  <a:srgbClr val="000000"/>
                </a:solidFill>
                <a:ea typeface="ＭＳ Ｐゴシック"/>
              </a:rPr>
              <a:t>, </a:t>
            </a:r>
            <a:endParaRPr lang="en-GB" sz="2000" b="0" strike="noStrike" spc="-1" dirty="0"/>
          </a:p>
          <a:p>
            <a:pPr>
              <a:lnSpc>
                <a:spcPct val="100000"/>
              </a:lnSpc>
              <a:spcBef>
                <a:spcPts val="901"/>
              </a:spcBef>
            </a:pPr>
            <a:r>
              <a:rPr lang="en-GB" sz="2000" b="0" strike="noStrike" spc="-1" dirty="0">
                <a:solidFill>
                  <a:srgbClr val="000000"/>
                </a:solidFill>
                <a:ea typeface="ＭＳ Ｐゴシック"/>
              </a:rPr>
              <a:t>- </a:t>
            </a:r>
            <a:r>
              <a:rPr lang="en-GB" sz="2000" b="0" i="1" strike="noStrike" spc="-1" dirty="0">
                <a:solidFill>
                  <a:srgbClr val="000000"/>
                </a:solidFill>
                <a:ea typeface="ＭＳ Ｐゴシック"/>
              </a:rPr>
              <a:t>tax-ruling</a:t>
            </a:r>
            <a:r>
              <a:rPr lang="en-GB" sz="2000" b="0" strike="noStrike" spc="-1" dirty="0">
                <a:solidFill>
                  <a:srgbClr val="000000"/>
                </a:solidFill>
                <a:ea typeface="ＭＳ Ｐゴシック"/>
              </a:rPr>
              <a:t> - o </a:t>
            </a:r>
            <a:r>
              <a:rPr lang="en-GB" sz="2000" b="1" strike="noStrike" spc="-1" dirty="0" err="1">
                <a:solidFill>
                  <a:srgbClr val="000000"/>
                </a:solidFill>
                <a:ea typeface="ＭＳ Ｐゴシック"/>
              </a:rPr>
              <a:t>segretezza</a:t>
            </a:r>
            <a:r>
              <a:rPr lang="en-GB" sz="2000" b="1" strike="noStrike" spc="-1" dirty="0">
                <a:solidFill>
                  <a:srgbClr val="000000"/>
                </a:solidFill>
                <a:ea typeface="ＭＳ Ｐゴシック"/>
              </a:rPr>
              <a:t> </a:t>
            </a:r>
            <a:r>
              <a:rPr lang="en-GB" sz="2000" b="0" strike="noStrike" spc="-1" dirty="0" err="1">
                <a:solidFill>
                  <a:srgbClr val="000000"/>
                </a:solidFill>
                <a:ea typeface="ＭＳ Ｐゴシック"/>
              </a:rPr>
              <a:t>rispetto</a:t>
            </a:r>
            <a:r>
              <a:rPr lang="en-GB" sz="2000" b="0" strike="noStrike" spc="-1" dirty="0">
                <a:solidFill>
                  <a:srgbClr val="000000"/>
                </a:solidFill>
                <a:ea typeface="ＭＳ Ｐゴシック"/>
              </a:rPr>
              <a:t> ad </a:t>
            </a:r>
            <a:r>
              <a:rPr lang="en-GB" sz="2000" b="0" i="1" strike="noStrike" spc="-1" dirty="0" smtClean="0">
                <a:solidFill>
                  <a:srgbClr val="000000"/>
                </a:solidFill>
                <a:ea typeface="ＭＳ Ｐゴシック"/>
              </a:rPr>
              <a:t>asset(conti </a:t>
            </a:r>
            <a:r>
              <a:rPr lang="en-GB" sz="2000" b="0" i="1" strike="noStrike" spc="-1" dirty="0" err="1" smtClean="0">
                <a:solidFill>
                  <a:srgbClr val="000000"/>
                </a:solidFill>
                <a:ea typeface="ＭＳ Ｐゴシック"/>
              </a:rPr>
              <a:t>correnti</a:t>
            </a:r>
            <a:r>
              <a:rPr lang="en-GB" sz="2000" b="0" i="1" strike="noStrike" spc="-1" dirty="0" smtClean="0">
                <a:solidFill>
                  <a:srgbClr val="000000"/>
                </a:solidFill>
                <a:ea typeface="ＭＳ Ｐゴシック"/>
              </a:rPr>
              <a:t>) </a:t>
            </a:r>
            <a:r>
              <a:rPr lang="en-GB" sz="2000" b="0" strike="noStrike" spc="-1" dirty="0" err="1" smtClean="0">
                <a:solidFill>
                  <a:srgbClr val="000000"/>
                </a:solidFill>
                <a:ea typeface="ＭＳ Ｐゴシック"/>
              </a:rPr>
              <a:t>detenuti</a:t>
            </a:r>
            <a:r>
              <a:rPr lang="en-GB" sz="2000" spc="-1" dirty="0">
                <a:solidFill>
                  <a:srgbClr val="000000"/>
                </a:solidFill>
                <a:ea typeface="ＭＳ Ｐゴシック"/>
              </a:rPr>
              <a:t> </a:t>
            </a:r>
            <a:r>
              <a:rPr lang="en-GB" sz="2000" spc="-1" dirty="0" smtClean="0">
                <a:solidFill>
                  <a:srgbClr val="000000"/>
                </a:solidFill>
                <a:ea typeface="ＭＳ Ｐゴシック"/>
              </a:rPr>
              <a:t>/ </a:t>
            </a:r>
            <a:r>
              <a:rPr lang="en-GB" sz="2000" b="0" strike="noStrike" spc="-1" dirty="0" err="1" smtClean="0">
                <a:solidFill>
                  <a:srgbClr val="000000"/>
                </a:solidFill>
                <a:ea typeface="ＭＳ Ｐゴシック"/>
              </a:rPr>
              <a:t>registrati</a:t>
            </a:r>
            <a:r>
              <a:rPr lang="en-GB" sz="2000" b="0" strike="noStrike" spc="-1" dirty="0" smtClean="0">
                <a:solidFill>
                  <a:srgbClr val="000000"/>
                </a:solidFill>
                <a:ea typeface="ＭＳ Ｐゴシック"/>
              </a:rPr>
              <a:t> / </a:t>
            </a:r>
            <a:r>
              <a:rPr lang="en-GB" sz="2000" b="0" strike="noStrike" spc="-1" dirty="0" err="1" smtClean="0">
                <a:solidFill>
                  <a:srgbClr val="000000"/>
                </a:solidFill>
                <a:ea typeface="ＭＳ Ｐゴシック"/>
              </a:rPr>
              <a:t>controllati</a:t>
            </a:r>
            <a:r>
              <a:rPr lang="en-GB" sz="2000" b="0" strike="noStrike" spc="-1" dirty="0" smtClean="0">
                <a:solidFill>
                  <a:srgbClr val="000000"/>
                </a:solidFill>
                <a:ea typeface="ＭＳ Ｐゴシック"/>
              </a:rPr>
              <a:t> </a:t>
            </a:r>
            <a:r>
              <a:rPr lang="en-GB" sz="2000" b="0" strike="noStrike" spc="-1" dirty="0">
                <a:solidFill>
                  <a:srgbClr val="000000"/>
                </a:solidFill>
                <a:ea typeface="ＭＳ Ｐゴシック"/>
              </a:rPr>
              <a:t>dal </a:t>
            </a:r>
            <a:r>
              <a:rPr lang="en-GB" sz="2000" b="0" strike="noStrike" spc="-1" dirty="0" err="1">
                <a:solidFill>
                  <a:srgbClr val="000000"/>
                </a:solidFill>
                <a:ea typeface="ＭＳ Ｐゴシック"/>
              </a:rPr>
              <a:t>Paese</a:t>
            </a:r>
            <a:r>
              <a:rPr lang="en-GB" sz="2000" b="0" strike="noStrike" spc="-1" dirty="0">
                <a:solidFill>
                  <a:srgbClr val="000000"/>
                </a:solidFill>
                <a:ea typeface="ＭＳ Ｐゴシック"/>
              </a:rPr>
              <a:t>. </a:t>
            </a:r>
            <a:r>
              <a:rPr sz="2000" dirty="0"/>
              <a:t/>
            </a:r>
            <a:br>
              <a:rPr sz="2000" dirty="0"/>
            </a:br>
            <a:r>
              <a:rPr sz="2000" dirty="0"/>
              <a:t/>
            </a:r>
            <a:br>
              <a:rPr sz="2000" dirty="0"/>
            </a:br>
            <a:r>
              <a:rPr lang="en-GB" sz="2000" b="1" strike="noStrike" spc="-1" dirty="0" err="1">
                <a:solidFill>
                  <a:srgbClr val="000000"/>
                </a:solidFill>
                <a:ea typeface="ＭＳ Ｐゴシック"/>
              </a:rPr>
              <a:t>Paradisi</a:t>
            </a:r>
            <a:r>
              <a:rPr lang="en-GB" sz="2000" b="1" strike="noStrike" spc="-1" dirty="0">
                <a:solidFill>
                  <a:srgbClr val="000000"/>
                </a:solidFill>
                <a:ea typeface="ＭＳ Ｐゴシック"/>
              </a:rPr>
              <a:t> </a:t>
            </a:r>
            <a:r>
              <a:rPr lang="en-GB" sz="2000" b="1" strike="noStrike" spc="-1" dirty="0" err="1">
                <a:solidFill>
                  <a:srgbClr val="000000"/>
                </a:solidFill>
                <a:ea typeface="ＭＳ Ｐゴシック"/>
              </a:rPr>
              <a:t>fiscali</a:t>
            </a:r>
            <a:r>
              <a:rPr lang="en-GB" sz="2000" b="1" strike="noStrike" spc="-1" dirty="0">
                <a:solidFill>
                  <a:srgbClr val="000000"/>
                </a:solidFill>
                <a:ea typeface="ＭＳ Ｐゴシック"/>
              </a:rPr>
              <a:t> (</a:t>
            </a:r>
            <a:r>
              <a:rPr lang="en-GB" sz="2000" b="1" strike="noStrike" spc="-1" dirty="0" err="1">
                <a:solidFill>
                  <a:srgbClr val="000000"/>
                </a:solidFill>
                <a:ea typeface="ＭＳ Ｐゴシック"/>
              </a:rPr>
              <a:t>societari</a:t>
            </a:r>
            <a:r>
              <a:rPr lang="en-GB" sz="2000" b="1" strike="noStrike" spc="-1" dirty="0">
                <a:solidFill>
                  <a:srgbClr val="000000"/>
                </a:solidFill>
                <a:ea typeface="ＭＳ Ｐゴシック"/>
              </a:rPr>
              <a:t>)</a:t>
            </a:r>
            <a:r>
              <a:rPr lang="en-GB" sz="2000" b="0" strike="noStrike" spc="-1" dirty="0">
                <a:solidFill>
                  <a:srgbClr val="000000"/>
                </a:solidFill>
                <a:ea typeface="ＭＳ Ｐゴシック"/>
              </a:rPr>
              <a:t>: </a:t>
            </a:r>
            <a:r>
              <a:rPr lang="en-GB" sz="2000" b="0" strike="noStrike" spc="-1" dirty="0" smtClean="0">
                <a:solidFill>
                  <a:srgbClr val="000000"/>
                </a:solidFill>
                <a:ea typeface="ＭＳ Ｐゴシック"/>
              </a:rPr>
              <a:t/>
            </a:r>
            <a:br>
              <a:rPr lang="en-GB" sz="2000" b="0" strike="noStrike" spc="-1" dirty="0" smtClean="0">
                <a:solidFill>
                  <a:srgbClr val="000000"/>
                </a:solidFill>
                <a:ea typeface="ＭＳ Ｐゴシック"/>
              </a:rPr>
            </a:br>
            <a:r>
              <a:rPr lang="en-GB" sz="2000" b="0" strike="noStrike" spc="-1" dirty="0" err="1" smtClean="0">
                <a:solidFill>
                  <a:srgbClr val="000000"/>
                </a:solidFill>
                <a:ea typeface="ＭＳ Ｐゴシック"/>
              </a:rPr>
              <a:t>l’estremizzazione</a:t>
            </a:r>
            <a:r>
              <a:rPr lang="en-GB" sz="2000" b="0" strike="noStrike" spc="-1" dirty="0" smtClean="0">
                <a:solidFill>
                  <a:srgbClr val="000000"/>
                </a:solidFill>
                <a:ea typeface="ＭＳ Ｐゴシック"/>
              </a:rPr>
              <a:t> </a:t>
            </a:r>
            <a:r>
              <a:rPr lang="en-GB" sz="2000" b="0" strike="noStrike" spc="-1" dirty="0" err="1">
                <a:solidFill>
                  <a:srgbClr val="000000"/>
                </a:solidFill>
                <a:ea typeface="ＭＳ Ｐゴシック"/>
              </a:rPr>
              <a:t>della</a:t>
            </a:r>
            <a:r>
              <a:rPr lang="en-GB" sz="2000" b="0" strike="noStrike" spc="-1" dirty="0">
                <a:solidFill>
                  <a:srgbClr val="000000"/>
                </a:solidFill>
                <a:ea typeface="ＭＳ Ｐゴシック"/>
              </a:rPr>
              <a:t> </a:t>
            </a:r>
            <a:r>
              <a:rPr lang="en-GB" sz="2000" b="0" i="1" strike="noStrike" spc="-1" dirty="0" err="1">
                <a:solidFill>
                  <a:srgbClr val="000000"/>
                </a:solidFill>
                <a:ea typeface="ＭＳ Ｐゴシック"/>
              </a:rPr>
              <a:t>corsa</a:t>
            </a:r>
            <a:r>
              <a:rPr lang="en-GB" sz="2000" b="0" i="1" strike="noStrike" spc="-1" dirty="0">
                <a:solidFill>
                  <a:srgbClr val="000000"/>
                </a:solidFill>
                <a:ea typeface="ＭＳ Ｐゴシック"/>
              </a:rPr>
              <a:t> al </a:t>
            </a:r>
            <a:r>
              <a:rPr lang="en-GB" sz="2000" b="0" i="1" strike="noStrike" spc="-1" dirty="0" err="1">
                <a:solidFill>
                  <a:srgbClr val="000000"/>
                </a:solidFill>
                <a:ea typeface="ＭＳ Ｐゴシック"/>
              </a:rPr>
              <a:t>ribasso</a:t>
            </a:r>
            <a:r>
              <a:rPr lang="en-GB" sz="2000" b="0" i="1" strike="noStrike" spc="-1" dirty="0">
                <a:solidFill>
                  <a:srgbClr val="000000"/>
                </a:solidFill>
                <a:ea typeface="ＭＳ Ｐゴシック"/>
              </a:rPr>
              <a:t> </a:t>
            </a:r>
            <a:r>
              <a:rPr lang="en-GB" sz="2000" b="0" i="1" strike="noStrike" spc="-1" dirty="0" err="1">
                <a:solidFill>
                  <a:srgbClr val="000000"/>
                </a:solidFill>
                <a:ea typeface="ＭＳ Ｐゴシック"/>
              </a:rPr>
              <a:t>sul</a:t>
            </a:r>
            <a:r>
              <a:rPr lang="en-GB" sz="2000" b="0" i="1" strike="noStrike" spc="-1" dirty="0">
                <a:solidFill>
                  <a:srgbClr val="000000"/>
                </a:solidFill>
                <a:ea typeface="ＭＳ Ｐゴシック"/>
              </a:rPr>
              <a:t> </a:t>
            </a:r>
            <a:r>
              <a:rPr lang="en-GB" sz="2000" b="0" i="1" strike="noStrike" spc="-1" dirty="0" err="1">
                <a:solidFill>
                  <a:srgbClr val="000000"/>
                </a:solidFill>
                <a:ea typeface="ＭＳ Ｐゴシック"/>
              </a:rPr>
              <a:t>fisco</a:t>
            </a:r>
            <a:r>
              <a:rPr lang="en-GB" sz="2000" b="0" i="1" strike="noStrike" spc="-1" dirty="0">
                <a:solidFill>
                  <a:srgbClr val="000000"/>
                </a:solidFill>
                <a:ea typeface="ＭＳ Ｐゴシック"/>
              </a:rPr>
              <a:t>.</a:t>
            </a:r>
            <a:r>
              <a:rPr sz="2000" dirty="0"/>
              <a:t/>
            </a:r>
            <a:br>
              <a:rPr sz="2000" dirty="0"/>
            </a:br>
            <a:r>
              <a:rPr sz="2000" dirty="0"/>
              <a:t/>
            </a:r>
            <a:br>
              <a:rPr sz="2000" dirty="0"/>
            </a:br>
            <a:r>
              <a:rPr lang="en-GB" sz="2000" b="1" strike="noStrike" spc="-1" dirty="0" err="1">
                <a:solidFill>
                  <a:srgbClr val="000000"/>
                </a:solidFill>
                <a:ea typeface="ＭＳ Ｐゴシック"/>
              </a:rPr>
              <a:t>Conseguenze</a:t>
            </a:r>
            <a:r>
              <a:rPr lang="en-GB" sz="2000" b="0" strike="noStrike" spc="-1" dirty="0">
                <a:solidFill>
                  <a:srgbClr val="000000"/>
                </a:solidFill>
                <a:ea typeface="ＭＳ Ｐゴシック"/>
              </a:rPr>
              <a:t>: </a:t>
            </a:r>
            <a:r>
              <a:rPr lang="en-GB" sz="2000" b="0" strike="noStrike" spc="-1" dirty="0" smtClean="0">
                <a:solidFill>
                  <a:srgbClr val="000000"/>
                </a:solidFill>
                <a:ea typeface="ＭＳ Ｐゴシック"/>
              </a:rPr>
              <a:t/>
            </a:r>
            <a:br>
              <a:rPr lang="en-GB" sz="2000" b="0" strike="noStrike" spc="-1" dirty="0" smtClean="0">
                <a:solidFill>
                  <a:srgbClr val="000000"/>
                </a:solidFill>
                <a:ea typeface="ＭＳ Ｐゴシック"/>
              </a:rPr>
            </a:br>
            <a:r>
              <a:rPr lang="en-GB" sz="2000" b="0" i="1" strike="noStrike" spc="-1" dirty="0" err="1" smtClean="0">
                <a:solidFill>
                  <a:srgbClr val="000000"/>
                </a:solidFill>
                <a:ea typeface="ＭＳ Ｐゴシック"/>
              </a:rPr>
              <a:t>agguerrita</a:t>
            </a:r>
            <a:r>
              <a:rPr lang="en-GB" sz="2000" b="0" i="1" strike="noStrike" spc="-1" dirty="0" smtClean="0">
                <a:solidFill>
                  <a:srgbClr val="000000"/>
                </a:solidFill>
                <a:ea typeface="ＭＳ Ｐゴシック"/>
              </a:rPr>
              <a:t> </a:t>
            </a:r>
            <a:r>
              <a:rPr lang="en-GB" sz="2000" b="0" i="1" strike="noStrike" spc="-1" dirty="0" err="1">
                <a:solidFill>
                  <a:srgbClr val="000000"/>
                </a:solidFill>
                <a:ea typeface="ＭＳ Ｐゴシック"/>
              </a:rPr>
              <a:t>pianificazione</a:t>
            </a:r>
            <a:r>
              <a:rPr lang="en-GB" sz="2000" b="0" i="1" strike="noStrike" spc="-1" dirty="0">
                <a:solidFill>
                  <a:srgbClr val="000000"/>
                </a:solidFill>
                <a:ea typeface="ＭＳ Ｐゴシック"/>
              </a:rPr>
              <a:t> </a:t>
            </a:r>
            <a:r>
              <a:rPr lang="en-GB" sz="2000" b="0" i="1" strike="noStrike" spc="-1" dirty="0" err="1">
                <a:solidFill>
                  <a:srgbClr val="000000"/>
                </a:solidFill>
                <a:ea typeface="ＭＳ Ｐゴシック"/>
              </a:rPr>
              <a:t>fiscale</a:t>
            </a:r>
            <a:r>
              <a:rPr lang="en-GB" sz="2000" b="0" i="1" strike="noStrike" spc="-1" dirty="0">
                <a:solidFill>
                  <a:srgbClr val="000000"/>
                </a:solidFill>
                <a:ea typeface="ＭＳ Ｐゴシック"/>
              </a:rPr>
              <a:t> </a:t>
            </a:r>
            <a:r>
              <a:rPr lang="en-GB" sz="2000" b="0" i="1" strike="noStrike" spc="-1" dirty="0" err="1">
                <a:solidFill>
                  <a:srgbClr val="000000"/>
                </a:solidFill>
                <a:ea typeface="ＭＳ Ｐゴシック"/>
              </a:rPr>
              <a:t>d’impresa</a:t>
            </a:r>
            <a:r>
              <a:rPr lang="en-GB" sz="2000" b="0" i="1" strike="noStrike" spc="-1" dirty="0" smtClean="0">
                <a:solidFill>
                  <a:srgbClr val="000000"/>
                </a:solidFill>
                <a:ea typeface="ＭＳ Ｐゴシック"/>
              </a:rPr>
              <a:t>,</a:t>
            </a:r>
            <a:br>
              <a:rPr lang="en-GB" sz="2000" b="0" i="1" strike="noStrike" spc="-1" dirty="0" smtClean="0">
                <a:solidFill>
                  <a:srgbClr val="000000"/>
                </a:solidFill>
                <a:ea typeface="ＭＳ Ｐゴシック"/>
              </a:rPr>
            </a:br>
            <a:r>
              <a:rPr lang="en-GB" sz="2000" b="0" i="1" strike="noStrike" spc="-1" dirty="0" smtClean="0">
                <a:solidFill>
                  <a:srgbClr val="000000"/>
                </a:solidFill>
                <a:ea typeface="ＭＳ Ｐゴシック"/>
              </a:rPr>
              <a:t> </a:t>
            </a:r>
            <a:r>
              <a:rPr lang="en-GB" sz="2000" b="0" i="1" strike="noStrike" spc="-1" dirty="0" err="1">
                <a:solidFill>
                  <a:srgbClr val="000000"/>
                </a:solidFill>
                <a:ea typeface="ＭＳ Ｐゴシック"/>
              </a:rPr>
              <a:t>elusione</a:t>
            </a:r>
            <a:r>
              <a:rPr lang="en-GB" sz="2000" b="0" i="1" strike="noStrike" spc="-1" dirty="0">
                <a:solidFill>
                  <a:srgbClr val="000000"/>
                </a:solidFill>
                <a:ea typeface="ＭＳ Ｐゴシック"/>
              </a:rPr>
              <a:t> </a:t>
            </a:r>
            <a:r>
              <a:rPr lang="en-GB" sz="2000" b="0" i="1" strike="noStrike" spc="-1" dirty="0" err="1">
                <a:solidFill>
                  <a:srgbClr val="000000"/>
                </a:solidFill>
                <a:ea typeface="ＭＳ Ｐゴシック"/>
              </a:rPr>
              <a:t>fiscale</a:t>
            </a:r>
            <a:r>
              <a:rPr lang="en-GB" sz="2000" b="0" strike="noStrike" spc="-1" dirty="0">
                <a:solidFill>
                  <a:srgbClr val="000000"/>
                </a:solidFill>
                <a:ea typeface="ＭＳ Ｐゴシック"/>
              </a:rPr>
              <a:t> </a:t>
            </a:r>
            <a:r>
              <a:rPr lang="en-GB" sz="2000" b="0" i="1" strike="noStrike" spc="-1" dirty="0">
                <a:solidFill>
                  <a:srgbClr val="000000"/>
                </a:solidFill>
                <a:ea typeface="ＭＳ Ｐゴシック"/>
              </a:rPr>
              <a:t>internazionale</a:t>
            </a:r>
            <a:r>
              <a:rPr lang="en-GB" sz="2000" b="0" strike="noStrike" spc="-1" dirty="0">
                <a:solidFill>
                  <a:srgbClr val="000000"/>
                </a:solidFill>
                <a:ea typeface="ＭＳ Ｐゴシック"/>
              </a:rPr>
              <a:t>, </a:t>
            </a:r>
            <a:r>
              <a:rPr lang="en-GB" sz="2000" b="0" strike="noStrike" spc="-1" dirty="0" smtClean="0">
                <a:solidFill>
                  <a:srgbClr val="000000"/>
                </a:solidFill>
                <a:ea typeface="ＭＳ Ｐゴシック"/>
              </a:rPr>
              <a:t/>
            </a:r>
            <a:br>
              <a:rPr lang="en-GB" sz="2000" b="0" strike="noStrike" spc="-1" dirty="0" smtClean="0">
                <a:solidFill>
                  <a:srgbClr val="000000"/>
                </a:solidFill>
                <a:ea typeface="ＭＳ Ｐゴシック"/>
              </a:rPr>
            </a:br>
            <a:r>
              <a:rPr lang="en-GB" sz="2000" b="0" strike="noStrike" spc="-1" dirty="0" err="1" smtClean="0">
                <a:solidFill>
                  <a:srgbClr val="000000"/>
                </a:solidFill>
                <a:ea typeface="ＭＳ Ｐゴシック"/>
              </a:rPr>
              <a:t>minori</a:t>
            </a:r>
            <a:r>
              <a:rPr lang="en-GB" sz="2000" b="0" strike="noStrike" spc="-1" dirty="0" smtClean="0">
                <a:solidFill>
                  <a:srgbClr val="000000"/>
                </a:solidFill>
                <a:ea typeface="ＭＳ Ｐゴシック"/>
              </a:rPr>
              <a:t> </a:t>
            </a:r>
            <a:r>
              <a:rPr lang="en-GB" sz="2000" b="0" strike="noStrike" spc="-1" dirty="0" err="1">
                <a:solidFill>
                  <a:srgbClr val="000000"/>
                </a:solidFill>
                <a:ea typeface="ＭＳ Ｐゴシック"/>
              </a:rPr>
              <a:t>introiti</a:t>
            </a:r>
            <a:r>
              <a:rPr lang="en-GB" sz="2000" b="0" strike="noStrike" spc="-1" dirty="0">
                <a:solidFill>
                  <a:srgbClr val="000000"/>
                </a:solidFill>
                <a:ea typeface="ＭＳ Ｐゴシック"/>
              </a:rPr>
              <a:t> </a:t>
            </a:r>
            <a:r>
              <a:rPr lang="en-GB" sz="2000" b="0" strike="noStrike" spc="-1" dirty="0" err="1">
                <a:solidFill>
                  <a:srgbClr val="000000"/>
                </a:solidFill>
                <a:ea typeface="ＭＳ Ｐゴシック"/>
              </a:rPr>
              <a:t>fiscali</a:t>
            </a:r>
            <a:r>
              <a:rPr lang="en-GB" sz="2000" b="0" strike="noStrike" spc="-1" dirty="0">
                <a:solidFill>
                  <a:srgbClr val="000000"/>
                </a:solidFill>
                <a:ea typeface="ＭＳ Ｐゴシック"/>
              </a:rPr>
              <a:t>.</a:t>
            </a:r>
            <a:r>
              <a:rPr sz="2000" dirty="0"/>
              <a:t/>
            </a:r>
            <a:br>
              <a:rPr sz="2000" dirty="0"/>
            </a:br>
            <a:r>
              <a:rPr lang="en-GB" sz="2000" b="0" strike="noStrike" spc="-1" dirty="0">
                <a:solidFill>
                  <a:srgbClr val="000000"/>
                </a:solidFill>
                <a:ea typeface="ＭＳ Ｐゴシック"/>
              </a:rPr>
              <a:t> </a:t>
            </a:r>
            <a:r>
              <a:rPr sz="2000" dirty="0"/>
              <a:t/>
            </a:r>
            <a:br>
              <a:rPr sz="2000" dirty="0"/>
            </a:br>
            <a:endParaRPr lang="en-GB" sz="2000" b="0" strike="noStrike" spc="-1" dirty="0"/>
          </a:p>
        </p:txBody>
      </p:sp>
    </p:spTree>
    <p:extLst>
      <p:ext uri="{BB962C8B-B14F-4D97-AF65-F5344CB8AC3E}">
        <p14:creationId xmlns:p14="http://schemas.microsoft.com/office/powerpoint/2010/main" val="112703002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1"/>
          <p:cNvSpPr/>
          <p:nvPr/>
        </p:nvSpPr>
        <p:spPr>
          <a:xfrm>
            <a:off x="145800" y="177120"/>
            <a:ext cx="8655300" cy="71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GB" sz="3500" b="1" strike="noStrike" spc="-1" dirty="0" smtClean="0">
                <a:solidFill>
                  <a:schemeClr val="accent1"/>
                </a:solidFill>
                <a:latin typeface="+mj-lt"/>
                <a:ea typeface="ＭＳ Ｐゴシック"/>
              </a:rPr>
              <a:t>La “</a:t>
            </a:r>
            <a:r>
              <a:rPr lang="en-GB" sz="3500" b="1" strike="noStrike" spc="-1" dirty="0" err="1" smtClean="0">
                <a:solidFill>
                  <a:schemeClr val="accent1"/>
                </a:solidFill>
                <a:latin typeface="+mj-lt"/>
                <a:ea typeface="ＭＳ Ｐゴシック"/>
              </a:rPr>
              <a:t>corsa</a:t>
            </a:r>
            <a:r>
              <a:rPr lang="en-GB" sz="3500" b="1" strike="noStrike" spc="-1" dirty="0" smtClean="0">
                <a:solidFill>
                  <a:schemeClr val="accent1"/>
                </a:solidFill>
                <a:latin typeface="+mj-lt"/>
                <a:ea typeface="ＭＳ Ｐゴシック"/>
              </a:rPr>
              <a:t> </a:t>
            </a:r>
            <a:r>
              <a:rPr lang="en-GB" sz="3500" b="1" strike="noStrike" spc="-1" dirty="0">
                <a:solidFill>
                  <a:schemeClr val="accent1"/>
                </a:solidFill>
                <a:latin typeface="+mj-lt"/>
                <a:ea typeface="ＭＳ Ｐゴシック"/>
              </a:rPr>
              <a:t>al </a:t>
            </a:r>
            <a:r>
              <a:rPr lang="en-GB" sz="3500" b="1" strike="noStrike" spc="-1" dirty="0" err="1" smtClean="0">
                <a:solidFill>
                  <a:schemeClr val="accent1"/>
                </a:solidFill>
                <a:latin typeface="+mj-lt"/>
                <a:ea typeface="ＭＳ Ｐゴシック"/>
              </a:rPr>
              <a:t>ribasso</a:t>
            </a:r>
            <a:r>
              <a:rPr lang="en-GB" sz="3500" b="1" strike="noStrike" spc="-1" dirty="0" smtClean="0">
                <a:solidFill>
                  <a:schemeClr val="accent1"/>
                </a:solidFill>
                <a:latin typeface="+mj-lt"/>
                <a:ea typeface="ＭＳ Ｐゴシック"/>
              </a:rPr>
              <a:t>”</a:t>
            </a:r>
            <a:r>
              <a:rPr lang="en-GB" sz="3500" b="1" spc="-1" dirty="0" smtClean="0">
                <a:solidFill>
                  <a:schemeClr val="accent1"/>
                </a:solidFill>
                <a:latin typeface="+mj-lt"/>
                <a:ea typeface="ＭＳ Ｐゴシック"/>
              </a:rPr>
              <a:t> </a:t>
            </a:r>
            <a:r>
              <a:rPr lang="en-GB" sz="3500" b="1" spc="-1" dirty="0" err="1" smtClean="0">
                <a:solidFill>
                  <a:schemeClr val="accent1"/>
                </a:solidFill>
                <a:latin typeface="+mj-lt"/>
                <a:ea typeface="ＭＳ Ｐゴシック"/>
              </a:rPr>
              <a:t>sul</a:t>
            </a:r>
            <a:r>
              <a:rPr lang="en-GB" sz="3500" b="1" spc="-1" dirty="0" smtClean="0">
                <a:solidFill>
                  <a:schemeClr val="accent1"/>
                </a:solidFill>
                <a:latin typeface="+mj-lt"/>
                <a:ea typeface="ＭＳ Ｐゴシック"/>
              </a:rPr>
              <a:t> </a:t>
            </a:r>
            <a:r>
              <a:rPr lang="en-GB" sz="3500" b="1" spc="-1" dirty="0" err="1" smtClean="0">
                <a:solidFill>
                  <a:schemeClr val="accent1"/>
                </a:solidFill>
                <a:latin typeface="+mj-lt"/>
                <a:ea typeface="ＭＳ Ｐゴシック"/>
              </a:rPr>
              <a:t>fisco</a:t>
            </a:r>
            <a:r>
              <a:rPr lang="en-GB" sz="3500" b="1" spc="-1" dirty="0" smtClean="0">
                <a:solidFill>
                  <a:schemeClr val="accent1"/>
                </a:solidFill>
                <a:latin typeface="+mj-lt"/>
                <a:ea typeface="ＭＳ Ｐゴシック"/>
              </a:rPr>
              <a:t>: chi ci </a:t>
            </a:r>
            <a:r>
              <a:rPr lang="en-GB" sz="3500" b="1" spc="-1" dirty="0" err="1" smtClean="0">
                <a:solidFill>
                  <a:schemeClr val="accent1"/>
                </a:solidFill>
                <a:latin typeface="+mj-lt"/>
                <a:ea typeface="ＭＳ Ｐゴシック"/>
              </a:rPr>
              <a:t>perde</a:t>
            </a:r>
            <a:r>
              <a:rPr lang="en-GB" sz="3500" b="1" spc="-1" dirty="0" smtClean="0">
                <a:solidFill>
                  <a:schemeClr val="accent1"/>
                </a:solidFill>
                <a:latin typeface="+mj-lt"/>
                <a:ea typeface="ＭＳ Ｐゴシック"/>
              </a:rPr>
              <a:t>?</a:t>
            </a:r>
            <a:endParaRPr lang="en-GB" sz="3500" b="0" strike="noStrike" spc="-1" dirty="0">
              <a:solidFill>
                <a:schemeClr val="accent1"/>
              </a:solidFill>
              <a:latin typeface="+mj-lt"/>
            </a:endParaRPr>
          </a:p>
        </p:txBody>
      </p:sp>
      <p:sp>
        <p:nvSpPr>
          <p:cNvPr id="8" name="CustomShape 2"/>
          <p:cNvSpPr/>
          <p:nvPr/>
        </p:nvSpPr>
        <p:spPr>
          <a:xfrm>
            <a:off x="555911" y="1195920"/>
            <a:ext cx="4383642" cy="427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901"/>
              </a:spcBef>
            </a:pPr>
            <a:r>
              <a:rPr lang="en-GB" sz="2400" b="1" spc="-1" dirty="0" err="1" smtClean="0">
                <a:solidFill>
                  <a:srgbClr val="000000"/>
                </a:solidFill>
                <a:latin typeface="+mj-lt"/>
                <a:ea typeface="ＭＳ Ｐゴシック"/>
              </a:rPr>
              <a:t>Esempio</a:t>
            </a:r>
            <a:r>
              <a:rPr lang="en-GB" sz="2400" b="1" spc="-1" dirty="0" smtClean="0">
                <a:solidFill>
                  <a:srgbClr val="000000"/>
                </a:solidFill>
                <a:latin typeface="+mj-lt"/>
                <a:ea typeface="ＭＳ Ｐゴシック"/>
              </a:rPr>
              <a:t> </a:t>
            </a:r>
            <a:r>
              <a:rPr lang="en-GB" sz="2400" b="1" spc="-1" dirty="0" err="1" smtClean="0">
                <a:solidFill>
                  <a:srgbClr val="000000"/>
                </a:solidFill>
                <a:latin typeface="+mj-lt"/>
                <a:ea typeface="ＭＳ Ｐゴシック"/>
              </a:rPr>
              <a:t>s</a:t>
            </a:r>
            <a:r>
              <a:rPr lang="en-GB" sz="2400" b="1" strike="noStrike" spc="-1" dirty="0" err="1" smtClean="0">
                <a:solidFill>
                  <a:srgbClr val="000000"/>
                </a:solidFill>
                <a:latin typeface="+mj-lt"/>
                <a:ea typeface="ＭＳ Ｐゴシック"/>
              </a:rPr>
              <a:t>u</a:t>
            </a:r>
            <a:r>
              <a:rPr lang="en-GB" sz="2400" b="1" strike="noStrike" spc="-1" dirty="0" smtClean="0">
                <a:solidFill>
                  <a:srgbClr val="000000"/>
                </a:solidFill>
                <a:latin typeface="+mj-lt"/>
                <a:ea typeface="ＭＳ Ｐゴシック"/>
              </a:rPr>
              <a:t> </a:t>
            </a:r>
            <a:r>
              <a:rPr lang="en-GB" sz="2400" b="1" strike="noStrike" spc="-1" dirty="0" err="1">
                <a:solidFill>
                  <a:srgbClr val="000000"/>
                </a:solidFill>
                <a:latin typeface="+mj-lt"/>
                <a:ea typeface="ＭＳ Ｐゴシック"/>
              </a:rPr>
              <a:t>scala</a:t>
            </a:r>
            <a:r>
              <a:rPr lang="en-GB" sz="2400" b="1" strike="noStrike" spc="-1" dirty="0">
                <a:solidFill>
                  <a:srgbClr val="000000"/>
                </a:solidFill>
                <a:latin typeface="+mj-lt"/>
                <a:ea typeface="ＭＳ Ｐゴシック"/>
              </a:rPr>
              <a:t> </a:t>
            </a:r>
            <a:r>
              <a:rPr lang="en-GB" sz="2400" b="1" strike="noStrike" spc="-1" dirty="0" err="1" smtClean="0">
                <a:solidFill>
                  <a:srgbClr val="000000"/>
                </a:solidFill>
                <a:latin typeface="+mj-lt"/>
                <a:ea typeface="ＭＳ Ｐゴシック"/>
              </a:rPr>
              <a:t>globale</a:t>
            </a:r>
            <a:endParaRPr lang="en-GB" sz="2400" b="0" strike="noStrike" spc="-1" dirty="0">
              <a:latin typeface="+mj-lt"/>
            </a:endParaRPr>
          </a:p>
          <a:p>
            <a:pPr>
              <a:lnSpc>
                <a:spcPct val="100000"/>
              </a:lnSpc>
              <a:spcBef>
                <a:spcPts val="901"/>
              </a:spcBef>
            </a:pPr>
            <a:endParaRPr lang="en-GB" sz="1800" b="0" strike="noStrike" spc="-1" dirty="0">
              <a:latin typeface="+mj-lt"/>
            </a:endParaRPr>
          </a:p>
          <a:p>
            <a:pPr>
              <a:lnSpc>
                <a:spcPct val="100000"/>
              </a:lnSpc>
              <a:spcBef>
                <a:spcPts val="901"/>
              </a:spcBef>
            </a:pPr>
            <a:endParaRPr lang="en-GB" sz="1800" b="0" strike="noStrike" spc="-1" dirty="0">
              <a:latin typeface="+mj-lt"/>
            </a:endParaRPr>
          </a:p>
          <a:p>
            <a:pPr>
              <a:lnSpc>
                <a:spcPct val="100000"/>
              </a:lnSpc>
              <a:spcBef>
                <a:spcPts val="901"/>
              </a:spcBef>
            </a:pPr>
            <a:endParaRPr lang="en-GB" sz="1800" b="0" strike="noStrike" spc="-1" dirty="0">
              <a:latin typeface="+mj-lt"/>
            </a:endParaRPr>
          </a:p>
          <a:p>
            <a:pPr>
              <a:lnSpc>
                <a:spcPct val="100000"/>
              </a:lnSpc>
              <a:spcBef>
                <a:spcPts val="901"/>
              </a:spcBef>
            </a:pPr>
            <a:r>
              <a:rPr lang="en-GB" sz="1800" b="1" strike="noStrike" spc="-1" dirty="0">
                <a:solidFill>
                  <a:srgbClr val="FF0000"/>
                </a:solidFill>
                <a:latin typeface="+mj-lt"/>
                <a:ea typeface="ＭＳ Ｐゴシック"/>
              </a:rPr>
              <a:t>						</a:t>
            </a:r>
            <a:endParaRPr lang="en-GB" sz="1800" b="0" strike="noStrike" spc="-1" dirty="0">
              <a:latin typeface="+mj-lt"/>
            </a:endParaRPr>
          </a:p>
        </p:txBody>
      </p:sp>
      <p:pic>
        <p:nvPicPr>
          <p:cNvPr id="9" name="Immagine 8"/>
          <p:cNvPicPr/>
          <p:nvPr/>
        </p:nvPicPr>
        <p:blipFill>
          <a:blip r:embed="rId3"/>
          <a:stretch/>
        </p:blipFill>
        <p:spPr>
          <a:xfrm>
            <a:off x="4819564" y="2011458"/>
            <a:ext cx="3981536" cy="4361074"/>
          </a:xfrm>
          <a:prstGeom prst="rect">
            <a:avLst/>
          </a:prstGeom>
          <a:ln>
            <a:noFill/>
          </a:ln>
        </p:spPr>
      </p:pic>
      <p:sp>
        <p:nvSpPr>
          <p:cNvPr id="2" name="Rettangolo 1"/>
          <p:cNvSpPr/>
          <p:nvPr/>
        </p:nvSpPr>
        <p:spPr>
          <a:xfrm>
            <a:off x="145801" y="1887326"/>
            <a:ext cx="4292850" cy="4609339"/>
          </a:xfrm>
          <a:prstGeom prst="rect">
            <a:avLst/>
          </a:prstGeom>
        </p:spPr>
        <p:txBody>
          <a:bodyPr wrap="square">
            <a:spAutoFit/>
          </a:bodyPr>
          <a:lstStyle/>
          <a:p>
            <a:pPr marL="355600" indent="-177800" algn="just">
              <a:lnSpc>
                <a:spcPct val="106000"/>
              </a:lnSpc>
              <a:spcBef>
                <a:spcPts val="500"/>
              </a:spcBef>
              <a:spcAft>
                <a:spcPts val="0"/>
              </a:spcAft>
            </a:pPr>
            <a:r>
              <a:rPr lang="it-IT" sz="2100" kern="150" dirty="0" smtClean="0">
                <a:latin typeface="+mj-lt"/>
                <a:ea typeface="Arial" panose="020B0604020202020204" pitchFamily="34" charset="0"/>
                <a:cs typeface="Calibri" panose="020F0502020204030204" pitchFamily="34" charset="0"/>
              </a:rPr>
              <a:t>    I Paesi </a:t>
            </a:r>
            <a:r>
              <a:rPr lang="it-IT" sz="2100" kern="150" dirty="0">
                <a:latin typeface="+mj-lt"/>
                <a:ea typeface="Arial" panose="020B0604020202020204" pitchFamily="34" charset="0"/>
                <a:cs typeface="Calibri" panose="020F0502020204030204" pitchFamily="34" charset="0"/>
              </a:rPr>
              <a:t>in via di sviluppo perdono </a:t>
            </a:r>
            <a:r>
              <a:rPr lang="it-IT" sz="2100" b="1" kern="150" dirty="0" smtClean="0">
                <a:latin typeface="+mj-lt"/>
                <a:ea typeface="Arial" panose="020B0604020202020204" pitchFamily="34" charset="0"/>
                <a:cs typeface="Calibri" panose="020F0502020204030204" pitchFamily="34" charset="0"/>
              </a:rPr>
              <a:t>170 </a:t>
            </a:r>
            <a:r>
              <a:rPr lang="it-IT" sz="2100" b="1" kern="150" dirty="0">
                <a:latin typeface="+mj-lt"/>
                <a:ea typeface="Arial" panose="020B0604020202020204" pitchFamily="34" charset="0"/>
                <a:cs typeface="Calibri" panose="020F0502020204030204" pitchFamily="34" charset="0"/>
              </a:rPr>
              <a:t>miliardi di dollari</a:t>
            </a:r>
            <a:r>
              <a:rPr lang="it-IT" sz="2100" kern="150" dirty="0">
                <a:latin typeface="+mj-lt"/>
                <a:ea typeface="Arial" panose="020B0604020202020204" pitchFamily="34" charset="0"/>
                <a:cs typeface="Calibri" panose="020F0502020204030204" pitchFamily="34" charset="0"/>
              </a:rPr>
              <a:t> </a:t>
            </a:r>
            <a:r>
              <a:rPr lang="it-IT" sz="2100" kern="150" dirty="0" smtClean="0">
                <a:latin typeface="+mj-lt"/>
                <a:ea typeface="Arial" panose="020B0604020202020204" pitchFamily="34" charset="0"/>
                <a:cs typeface="Calibri" panose="020F0502020204030204" pitchFamily="34" charset="0"/>
              </a:rPr>
              <a:t>l’anno a </a:t>
            </a:r>
            <a:r>
              <a:rPr lang="it-IT" sz="2100" kern="150" dirty="0">
                <a:latin typeface="+mj-lt"/>
                <a:ea typeface="Arial" panose="020B0604020202020204" pitchFamily="34" charset="0"/>
                <a:cs typeface="Calibri" panose="020F0502020204030204" pitchFamily="34" charset="0"/>
              </a:rPr>
              <a:t>causa di privati e aziende che si sottraggono ai propri obblighi fiscali. Tale cifra sarebbe più che sufficiente a fornire un’istruzione ai 124 milioni di bambini che attualmente non vanno a scuola e a finanziare interventi sanitari che salverebbero la vita di altri 6 milioni</a:t>
            </a:r>
            <a:r>
              <a:rPr lang="it-IT" sz="2100" kern="150" dirty="0" smtClean="0">
                <a:latin typeface="+mj-lt"/>
                <a:ea typeface="Arial" panose="020B0604020202020204" pitchFamily="34" charset="0"/>
                <a:cs typeface="Calibri" panose="020F0502020204030204" pitchFamily="34" charset="0"/>
              </a:rPr>
              <a:t>.</a:t>
            </a:r>
          </a:p>
          <a:p>
            <a:pPr marL="355600" indent="-177800" algn="just">
              <a:lnSpc>
                <a:spcPct val="106000"/>
              </a:lnSpc>
              <a:spcBef>
                <a:spcPts val="500"/>
              </a:spcBef>
              <a:spcAft>
                <a:spcPts val="0"/>
              </a:spcAft>
            </a:pPr>
            <a:r>
              <a:rPr lang="it-IT" sz="2100" kern="150" dirty="0" smtClean="0">
                <a:latin typeface="+mj-lt"/>
                <a:ea typeface="Calibri" panose="020F0502020204030204" pitchFamily="34" charset="0"/>
                <a:cs typeface="Calibri" panose="020F0502020204030204" pitchFamily="34" charset="0"/>
              </a:rPr>
              <a:t>   Perdite erariali si generano anche nei Paesi ad economie avanzate.</a:t>
            </a:r>
            <a:endParaRPr lang="it-IT" sz="2100" kern="150" dirty="0">
              <a:effectLst/>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801026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Base">
  <a:themeElements>
    <a:clrScheme name="Personalizzato 2">
      <a:dk1>
        <a:srgbClr val="000000"/>
      </a:dk1>
      <a:lt1>
        <a:srgbClr val="FFFFFF"/>
      </a:lt1>
      <a:dk2>
        <a:srgbClr val="565349"/>
      </a:dk2>
      <a:lt2>
        <a:srgbClr val="DDDDDD"/>
      </a:lt2>
      <a:accent1>
        <a:srgbClr val="92D050"/>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1A534"/>
      </a:dk2>
      <a:lt2>
        <a:srgbClr val="0C884A"/>
      </a:lt2>
      <a:accent1>
        <a:srgbClr val="F16422"/>
      </a:accent1>
      <a:accent2>
        <a:srgbClr val="E70052"/>
      </a:accent2>
      <a:accent3>
        <a:srgbClr val="53297D"/>
      </a:accent3>
      <a:accent4>
        <a:srgbClr val="630235"/>
      </a:accent4>
      <a:accent5>
        <a:srgbClr val="5AC6E9"/>
      </a:accent5>
      <a:accent6>
        <a:srgbClr val="E43989"/>
      </a:accent6>
      <a:hlink>
        <a:srgbClr val="44841A"/>
      </a:hlink>
      <a:folHlink>
        <a:srgbClr val="F1642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7780</TotalTime>
  <Words>2104</Words>
  <Application>Microsoft Office PowerPoint</Application>
  <PresentationFormat>Presentazione su schermo (4:3)</PresentationFormat>
  <Paragraphs>255</Paragraphs>
  <Slides>24</Slides>
  <Notes>23</Notes>
  <HiddenSlides>0</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1</vt:i4>
      </vt:variant>
      <vt:variant>
        <vt:lpstr>Titoli diapositive</vt:lpstr>
      </vt:variant>
      <vt:variant>
        <vt:i4>24</vt:i4>
      </vt:variant>
    </vt:vector>
  </HeadingPairs>
  <TitlesOfParts>
    <vt:vector size="36" baseType="lpstr">
      <vt:lpstr>ＭＳ Ｐゴシック</vt:lpstr>
      <vt:lpstr>Arial</vt:lpstr>
      <vt:lpstr>Calibri</vt:lpstr>
      <vt:lpstr>Corbel</vt:lpstr>
      <vt:lpstr>Courier New</vt:lpstr>
      <vt:lpstr>DejaVu Sans</vt:lpstr>
      <vt:lpstr>Liberation Serif</vt:lpstr>
      <vt:lpstr>StarSymbol</vt:lpstr>
      <vt:lpstr>Symbol</vt:lpstr>
      <vt:lpstr>Times New Roman</vt:lpstr>
      <vt:lpstr>1_Base</vt:lpstr>
      <vt:lpstr>Adobe Acrobat Document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Federica Corsi</dc:creator>
  <dc:description/>
  <cp:lastModifiedBy>Federica Cicala</cp:lastModifiedBy>
  <cp:revision>263</cp:revision>
  <cp:lastPrinted>2018-10-03T08:46:01Z</cp:lastPrinted>
  <dcterms:created xsi:type="dcterms:W3CDTF">2015-10-23T09:28:55Z</dcterms:created>
  <dcterms:modified xsi:type="dcterms:W3CDTF">2019-08-26T16:55:01Z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2</vt:i4>
  </property>
  <property fmtid="{D5CDD505-2E9C-101B-9397-08002B2CF9AE}" pid="7" name="Notes">
    <vt:i4>28</vt:i4>
  </property>
  <property fmtid="{D5CDD505-2E9C-101B-9397-08002B2CF9AE}" pid="8" name="PresentationFormat">
    <vt:lpwstr>Presentazione su schermo (4:3)</vt:lpwstr>
  </property>
  <property fmtid="{D5CDD505-2E9C-101B-9397-08002B2CF9AE}" pid="9" name="ScaleCrop">
    <vt:bool>false</vt:bool>
  </property>
  <property fmtid="{D5CDD505-2E9C-101B-9397-08002B2CF9AE}" pid="10" name="ShareDoc">
    <vt:bool>false</vt:bool>
  </property>
  <property fmtid="{D5CDD505-2E9C-101B-9397-08002B2CF9AE}" pid="11" name="Slides">
    <vt:i4>29</vt:i4>
  </property>
</Properties>
</file>